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2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01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5ED90D1-2E98-45D7-ABC2-BCA096DA92FA}"/>
              </a:ext>
            </a:extLst>
          </p:cNvPr>
          <p:cNvGrpSpPr/>
          <p:nvPr/>
        </p:nvGrpSpPr>
        <p:grpSpPr>
          <a:xfrm>
            <a:off x="805284" y="1071824"/>
            <a:ext cx="2407848" cy="2187308"/>
            <a:chOff x="99385" y="299561"/>
            <a:chExt cx="3081198" cy="2798985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F06FDE9-09D8-4930-BF8A-4104BE879A33}"/>
                </a:ext>
              </a:extLst>
            </p:cNvPr>
            <p:cNvGrpSpPr/>
            <p:nvPr/>
          </p:nvGrpSpPr>
          <p:grpSpPr>
            <a:xfrm>
              <a:off x="99385" y="299561"/>
              <a:ext cx="3081198" cy="2798985"/>
              <a:chOff x="3549150" y="1887220"/>
              <a:chExt cx="4534400" cy="4119086"/>
            </a:xfrm>
          </p:grpSpPr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D43A2A3B-3ED9-458F-9C04-52CACDC0AA86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366E171-C37E-4A20-A812-654D8D04007C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CA4C114-39BE-4424-AC73-206737BE985E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A7D80B2-74BE-4974-A121-3F0B4A18896B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FA0CEB0-23CE-47B7-86CC-628A9453A9AC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C9C683C5-450B-4BC8-A36C-D41309E812F0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C23AE57C-9CF9-4F8A-AEF8-44D14140238D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8C019F3-1C9F-4DF9-9803-528B518B27DA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0" name="楕円 3">
                <a:extLst>
                  <a:ext uri="{FF2B5EF4-FFF2-40B4-BE49-F238E27FC236}">
                    <a16:creationId xmlns:a16="http://schemas.microsoft.com/office/drawing/2014/main" id="{EFB52018-CB46-4D94-8FAB-7B8AD69E633B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3">
                <a:extLst>
                  <a:ext uri="{FF2B5EF4-FFF2-40B4-BE49-F238E27FC236}">
                    <a16:creationId xmlns:a16="http://schemas.microsoft.com/office/drawing/2014/main" id="{991FC743-8549-441E-AE9C-9FB3D0AD4080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1FA50C3-CF1E-4477-80A3-ED14F6B8B637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4CCA452-314D-49B5-87A2-F5FC8F09514D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A4291F86-786B-4F63-A80B-369A78FDCCE8}"/>
                </a:ext>
              </a:extLst>
            </p:cNvPr>
            <p:cNvSpPr/>
            <p:nvPr/>
          </p:nvSpPr>
          <p:spPr>
            <a:xfrm>
              <a:off x="613846" y="149857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392291B1-EA96-4CFC-9FD3-3207D353A942}"/>
                </a:ext>
              </a:extLst>
            </p:cNvPr>
            <p:cNvSpPr/>
            <p:nvPr/>
          </p:nvSpPr>
          <p:spPr>
            <a:xfrm>
              <a:off x="712256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85536ABF-85F3-4DED-AB4D-B78FB4507DEF}"/>
                </a:ext>
              </a:extLst>
            </p:cNvPr>
            <p:cNvSpPr/>
            <p:nvPr/>
          </p:nvSpPr>
          <p:spPr>
            <a:xfrm>
              <a:off x="1148712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7EBC0803-DA13-44CA-964D-65ED7CD2029A}"/>
                </a:ext>
              </a:extLst>
            </p:cNvPr>
            <p:cNvGrpSpPr/>
            <p:nvPr/>
          </p:nvGrpSpPr>
          <p:grpSpPr>
            <a:xfrm>
              <a:off x="432972" y="1122338"/>
              <a:ext cx="1370239" cy="873150"/>
              <a:chOff x="432972" y="1122338"/>
              <a:chExt cx="1370239" cy="873150"/>
            </a:xfrm>
          </p:grpSpPr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2217990E-3DAE-4083-B121-5D3F402D43A9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C9148D7E-28B5-473A-8B4F-A0231D56C2B8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04235E0D-F4B2-4FB0-89AD-8CCCD3A72D44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7DD0A920-4D49-4771-85ED-A8B3227055E1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5F8AD837-3CDD-4F9B-90E4-05CC8F9DF510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F4A6B10-005B-4A03-9AB6-AB1BBDBBAEAC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D441DB39-B482-47EB-A5F8-E287E726FC8F}"/>
                </a:ext>
              </a:extLst>
            </p:cNvPr>
            <p:cNvSpPr/>
            <p:nvPr/>
          </p:nvSpPr>
          <p:spPr>
            <a:xfrm>
              <a:off x="472634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CA73E15B-1D61-4472-925B-C892CA841FB9}"/>
                </a:ext>
              </a:extLst>
            </p:cNvPr>
            <p:cNvSpPr/>
            <p:nvPr/>
          </p:nvSpPr>
          <p:spPr>
            <a:xfrm>
              <a:off x="1288319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3E13B76A-F2E6-4733-A370-AFD8136DC5FC}"/>
                </a:ext>
              </a:extLst>
            </p:cNvPr>
            <p:cNvSpPr/>
            <p:nvPr/>
          </p:nvSpPr>
          <p:spPr>
            <a:xfrm>
              <a:off x="539310" y="965837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3980F823-42AC-4C00-97FE-18C1D10A238C}"/>
                </a:ext>
              </a:extLst>
            </p:cNvPr>
            <p:cNvSpPr/>
            <p:nvPr/>
          </p:nvSpPr>
          <p:spPr>
            <a:xfrm>
              <a:off x="1354995" y="965837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B301DBC-B0B5-47FB-8B93-25B5809C307C}"/>
              </a:ext>
            </a:extLst>
          </p:cNvPr>
          <p:cNvGrpSpPr/>
          <p:nvPr/>
        </p:nvGrpSpPr>
        <p:grpSpPr>
          <a:xfrm>
            <a:off x="3755543" y="1080039"/>
            <a:ext cx="2407848" cy="2199354"/>
            <a:chOff x="3163840" y="284147"/>
            <a:chExt cx="3081198" cy="2814399"/>
          </a:xfrm>
        </p:grpSpPr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EE59D88C-FFD1-4E5E-AD1E-E958BE8EA192}"/>
                </a:ext>
              </a:extLst>
            </p:cNvPr>
            <p:cNvSpPr/>
            <p:nvPr/>
          </p:nvSpPr>
          <p:spPr>
            <a:xfrm rot="16200000">
              <a:off x="3890301" y="-75493"/>
              <a:ext cx="445884" cy="1165164"/>
            </a:xfrm>
            <a:prstGeom prst="moon">
              <a:avLst>
                <a:gd name="adj" fmla="val 3876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BFF9CD2-63DA-46C4-B10C-9F6F72660D2E}"/>
                </a:ext>
              </a:extLst>
            </p:cNvPr>
            <p:cNvGrpSpPr/>
            <p:nvPr/>
          </p:nvGrpSpPr>
          <p:grpSpPr>
            <a:xfrm>
              <a:off x="3163840" y="299561"/>
              <a:ext cx="3081198" cy="2798985"/>
              <a:chOff x="3549150" y="1887220"/>
              <a:chExt cx="4534400" cy="4119086"/>
            </a:xfrm>
          </p:grpSpPr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91D8A7B2-CCBA-4074-A0CC-C6379984894E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88712A7-F113-401B-BE4E-3568FA1F37BB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02145B-77B5-4798-8FD5-17CBD6D3A58A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C4CFE6C-A03B-428D-A280-758A7A60A3B5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5D19DFB-B87B-4B5A-B502-4374E4B9BA5E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F0C7E939-4E43-486C-BFBE-2A0E8707AE76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05F9A9BF-8B4B-4025-A75E-DDD9298CCA79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CE8DB1A-B6F7-44A6-A719-1996355B5077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3">
                <a:extLst>
                  <a:ext uri="{FF2B5EF4-FFF2-40B4-BE49-F238E27FC236}">
                    <a16:creationId xmlns:a16="http://schemas.microsoft.com/office/drawing/2014/main" id="{E9BE8DE7-692B-48DA-AB6C-0B7F3FDC3C2F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楕円 3">
                <a:extLst>
                  <a:ext uri="{FF2B5EF4-FFF2-40B4-BE49-F238E27FC236}">
                    <a16:creationId xmlns:a16="http://schemas.microsoft.com/office/drawing/2014/main" id="{44457788-C341-48DD-9E53-1A52DAB888AF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08C90A3-0AE7-4BCE-BF63-20D5CB0C0D9C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6404958-1C5B-4018-9A19-D924EDC4A49A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80A0F942-3541-4705-98A7-75D30284FE73}"/>
                </a:ext>
              </a:extLst>
            </p:cNvPr>
            <p:cNvSpPr/>
            <p:nvPr/>
          </p:nvSpPr>
          <p:spPr>
            <a:xfrm>
              <a:off x="3678301" y="149857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3E70A738-2972-4296-A76F-42980782769B}"/>
                </a:ext>
              </a:extLst>
            </p:cNvPr>
            <p:cNvSpPr/>
            <p:nvPr/>
          </p:nvSpPr>
          <p:spPr>
            <a:xfrm>
              <a:off x="3776711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7058663D-EA8B-4472-AA16-C517EB155368}"/>
                </a:ext>
              </a:extLst>
            </p:cNvPr>
            <p:cNvSpPr/>
            <p:nvPr/>
          </p:nvSpPr>
          <p:spPr>
            <a:xfrm>
              <a:off x="4213167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A5B6946-29F2-4C8C-A95F-C01F570E403D}"/>
                </a:ext>
              </a:extLst>
            </p:cNvPr>
            <p:cNvGrpSpPr/>
            <p:nvPr/>
          </p:nvGrpSpPr>
          <p:grpSpPr>
            <a:xfrm>
              <a:off x="3488592" y="1122338"/>
              <a:ext cx="1370239" cy="873150"/>
              <a:chOff x="432972" y="1122338"/>
              <a:chExt cx="1370239" cy="873150"/>
            </a:xfrm>
          </p:grpSpPr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43F8C6B6-1A0A-43B6-9D79-43FC650EC394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E6EA2574-78E7-4E86-B24D-531252B7B42F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AEAEDCB0-3E28-46E9-8E2C-C00458488326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3EDEB96E-B563-465D-8D9B-17FE6B9148D1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D212EF48-AA88-4C81-A104-C171166EAFED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C8A0A40C-9420-4019-8EFC-FA161F0092F5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3AF04CCF-C8F7-4EF7-B404-CB2F888F650E}"/>
                </a:ext>
              </a:extLst>
            </p:cNvPr>
            <p:cNvSpPr/>
            <p:nvPr/>
          </p:nvSpPr>
          <p:spPr>
            <a:xfrm>
              <a:off x="3526385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D793E483-65D3-45D4-83E5-C02CE6186335}"/>
                </a:ext>
              </a:extLst>
            </p:cNvPr>
            <p:cNvSpPr/>
            <p:nvPr/>
          </p:nvSpPr>
          <p:spPr>
            <a:xfrm>
              <a:off x="4342070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384AD0BE-1359-485C-AB09-0A3217B93D02}"/>
                </a:ext>
              </a:extLst>
            </p:cNvPr>
            <p:cNvSpPr/>
            <p:nvPr/>
          </p:nvSpPr>
          <p:spPr>
            <a:xfrm>
              <a:off x="3593061" y="965837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6E1427F8-396C-4FF9-9114-77E3081B159F}"/>
                </a:ext>
              </a:extLst>
            </p:cNvPr>
            <p:cNvSpPr/>
            <p:nvPr/>
          </p:nvSpPr>
          <p:spPr>
            <a:xfrm>
              <a:off x="4408746" y="965837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40D3393-ADA9-44BF-8225-2C81853CD790}"/>
              </a:ext>
            </a:extLst>
          </p:cNvPr>
          <p:cNvGrpSpPr/>
          <p:nvPr/>
        </p:nvGrpSpPr>
        <p:grpSpPr>
          <a:xfrm>
            <a:off x="6669448" y="1095420"/>
            <a:ext cx="2407848" cy="2199354"/>
            <a:chOff x="6211840" y="284147"/>
            <a:chExt cx="3081198" cy="2814399"/>
          </a:xfrm>
        </p:grpSpPr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96F8D447-AD9F-4A6D-A624-3DDBBED41438}"/>
                </a:ext>
              </a:extLst>
            </p:cNvPr>
            <p:cNvSpPr/>
            <p:nvPr/>
          </p:nvSpPr>
          <p:spPr>
            <a:xfrm rot="16200000">
              <a:off x="6947826" y="-75493"/>
              <a:ext cx="445884" cy="1165164"/>
            </a:xfrm>
            <a:prstGeom prst="moon">
              <a:avLst>
                <a:gd name="adj" fmla="val 3876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87691CB4-DD5A-4261-B1F8-D733AE02F434}"/>
                </a:ext>
              </a:extLst>
            </p:cNvPr>
            <p:cNvGrpSpPr/>
            <p:nvPr/>
          </p:nvGrpSpPr>
          <p:grpSpPr>
            <a:xfrm>
              <a:off x="6211840" y="299561"/>
              <a:ext cx="3081198" cy="2798985"/>
              <a:chOff x="3549150" y="1887220"/>
              <a:chExt cx="4534400" cy="4119086"/>
            </a:xfrm>
          </p:grpSpPr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728A02FA-3C20-4D90-AF11-C45AFC56EB5B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E19EFCC-0C9E-4164-9E8B-5568D76A4BA1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556BD8ED-A217-40B6-8632-2248C8F4F3E3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F4A7433-3C19-4C73-90CC-C47AF5A1C7DA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8F758E4-FF60-46B4-BFB3-75E65AD57C01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6F096495-0394-4B58-9F89-EFD82ADABC98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B2514ECF-068B-4C8D-BC9B-2EF44AFE25EA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5E79E10-8E0F-481A-BD7B-3FF654419B14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楕円 3">
                <a:extLst>
                  <a:ext uri="{FF2B5EF4-FFF2-40B4-BE49-F238E27FC236}">
                    <a16:creationId xmlns:a16="http://schemas.microsoft.com/office/drawing/2014/main" id="{D0C8FE58-4461-4871-9979-D1EDE901924E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3">
                <a:extLst>
                  <a:ext uri="{FF2B5EF4-FFF2-40B4-BE49-F238E27FC236}">
                    <a16:creationId xmlns:a16="http://schemas.microsoft.com/office/drawing/2014/main" id="{F2EE85FB-8401-4D05-9D3A-2B856CAC226A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2F2B90F2-E84F-4208-8BCE-C67AD568DD35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B82BE366-612E-4B15-8F28-76F4BFA4B5B3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6ABBE4AF-9414-4D59-A164-98B1DC366695}"/>
                </a:ext>
              </a:extLst>
            </p:cNvPr>
            <p:cNvSpPr/>
            <p:nvPr/>
          </p:nvSpPr>
          <p:spPr>
            <a:xfrm>
              <a:off x="6726301" y="149857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AB17E8A3-8216-46BA-8722-F75DF1AF9265}"/>
                </a:ext>
              </a:extLst>
            </p:cNvPr>
            <p:cNvSpPr/>
            <p:nvPr/>
          </p:nvSpPr>
          <p:spPr>
            <a:xfrm>
              <a:off x="6824711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00998C11-9979-466D-84F4-763277F46D89}"/>
                </a:ext>
              </a:extLst>
            </p:cNvPr>
            <p:cNvSpPr/>
            <p:nvPr/>
          </p:nvSpPr>
          <p:spPr>
            <a:xfrm>
              <a:off x="7261167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CD779B65-E486-44AF-98B1-4240F7550E1D}"/>
                </a:ext>
              </a:extLst>
            </p:cNvPr>
            <p:cNvGrpSpPr/>
            <p:nvPr/>
          </p:nvGrpSpPr>
          <p:grpSpPr>
            <a:xfrm>
              <a:off x="6536592" y="1122338"/>
              <a:ext cx="1370239" cy="873150"/>
              <a:chOff x="432972" y="1122338"/>
              <a:chExt cx="1370239" cy="873150"/>
            </a:xfrm>
          </p:grpSpPr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E08E3371-6920-4823-90EA-002415916B24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EFA5CCA0-1DC3-4F5C-98F3-6E67AAB6717B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CC7A805-CF79-4A74-9A9C-51AE1958B079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81493BEA-E4C4-43B0-A6D7-57693670C93E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087B5A52-F4EE-4122-B7B9-51409E157B9B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E14220CF-3244-454A-8524-8849EBC3561D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F9F019B-8455-4692-8331-09834CAE38ED}"/>
                </a:ext>
              </a:extLst>
            </p:cNvPr>
            <p:cNvSpPr/>
            <p:nvPr/>
          </p:nvSpPr>
          <p:spPr>
            <a:xfrm>
              <a:off x="6588763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61F15553-6A01-4BB2-8957-BACCC7CE2445}"/>
                </a:ext>
              </a:extLst>
            </p:cNvPr>
            <p:cNvSpPr/>
            <p:nvPr/>
          </p:nvSpPr>
          <p:spPr>
            <a:xfrm>
              <a:off x="7404448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CAD73CA2-D50B-4CCA-9287-6F4FCF245E01}"/>
                </a:ext>
              </a:extLst>
            </p:cNvPr>
            <p:cNvSpPr/>
            <p:nvPr/>
          </p:nvSpPr>
          <p:spPr>
            <a:xfrm>
              <a:off x="6655439" y="965837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98BFF587-E6B6-4107-9D83-9D1D40A52213}"/>
                </a:ext>
              </a:extLst>
            </p:cNvPr>
            <p:cNvSpPr/>
            <p:nvPr/>
          </p:nvSpPr>
          <p:spPr>
            <a:xfrm>
              <a:off x="7471124" y="965837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A8FDEA5-C715-4DAB-BA72-2F557EE35ED5}"/>
              </a:ext>
            </a:extLst>
          </p:cNvPr>
          <p:cNvGrpSpPr/>
          <p:nvPr/>
        </p:nvGrpSpPr>
        <p:grpSpPr>
          <a:xfrm>
            <a:off x="823802" y="3992266"/>
            <a:ext cx="2407848" cy="2187308"/>
            <a:chOff x="99385" y="3557111"/>
            <a:chExt cx="3081198" cy="2798985"/>
          </a:xfrm>
        </p:grpSpPr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F534875F-8224-4F31-981E-B03AB9EAF1A8}"/>
                </a:ext>
              </a:extLst>
            </p:cNvPr>
            <p:cNvSpPr/>
            <p:nvPr/>
          </p:nvSpPr>
          <p:spPr>
            <a:xfrm rot="9834867">
              <a:off x="2913401" y="4230205"/>
              <a:ext cx="173490" cy="1191869"/>
            </a:xfrm>
            <a:prstGeom prst="moon">
              <a:avLst>
                <a:gd name="adj" fmla="val 29611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A70EAB58-4E10-48A9-A1B4-6394083708C8}"/>
                </a:ext>
              </a:extLst>
            </p:cNvPr>
            <p:cNvSpPr/>
            <p:nvPr/>
          </p:nvSpPr>
          <p:spPr>
            <a:xfrm>
              <a:off x="1373915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385FB343-6E6B-40B4-B71F-73FDCFF6AE92}"/>
                </a:ext>
              </a:extLst>
            </p:cNvPr>
            <p:cNvSpPr/>
            <p:nvPr/>
          </p:nvSpPr>
          <p:spPr>
            <a:xfrm>
              <a:off x="2003894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40419157-3B81-448C-8D22-F7296AEAA2C0}"/>
                </a:ext>
              </a:extLst>
            </p:cNvPr>
            <p:cNvSpPr/>
            <p:nvPr/>
          </p:nvSpPr>
          <p:spPr>
            <a:xfrm>
              <a:off x="2560520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DAD614E-4B20-4459-AA96-C6E023FB031B}"/>
                </a:ext>
              </a:extLst>
            </p:cNvPr>
            <p:cNvSpPr/>
            <p:nvPr/>
          </p:nvSpPr>
          <p:spPr>
            <a:xfrm>
              <a:off x="825919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A3076BA6-0000-4B6B-9FC9-55660A8739FC}"/>
                </a:ext>
              </a:extLst>
            </p:cNvPr>
            <p:cNvSpPr/>
            <p:nvPr/>
          </p:nvSpPr>
          <p:spPr>
            <a:xfrm rot="10800000">
              <a:off x="2020947" y="5592713"/>
              <a:ext cx="375399" cy="620451"/>
            </a:xfrm>
            <a:prstGeom prst="trapezoid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160D31C1-6ECB-40F7-8621-BD4E3C70E527}"/>
                </a:ext>
              </a:extLst>
            </p:cNvPr>
            <p:cNvSpPr/>
            <p:nvPr/>
          </p:nvSpPr>
          <p:spPr>
            <a:xfrm>
              <a:off x="1547418" y="5155253"/>
              <a:ext cx="1204261" cy="620452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76FEA44A-49DB-40E0-9292-49401CB7BA3D}"/>
                </a:ext>
              </a:extLst>
            </p:cNvPr>
            <p:cNvSpPr/>
            <p:nvPr/>
          </p:nvSpPr>
          <p:spPr>
            <a:xfrm rot="10800000">
              <a:off x="846207" y="4097341"/>
              <a:ext cx="2097055" cy="2115825"/>
            </a:xfrm>
            <a:custGeom>
              <a:avLst/>
              <a:gdLst>
                <a:gd name="connsiteX0" fmla="*/ 2368800 w 3086101"/>
                <a:gd name="connsiteY0" fmla="*/ 3113723 h 3113723"/>
                <a:gd name="connsiteX1" fmla="*/ 717300 w 3086101"/>
                <a:gd name="connsiteY1" fmla="*/ 3113723 h 3113723"/>
                <a:gd name="connsiteX2" fmla="*/ 0 w 3086101"/>
                <a:gd name="connsiteY2" fmla="*/ 2396423 h 3113723"/>
                <a:gd name="connsiteX3" fmla="*/ 0 w 3086101"/>
                <a:gd name="connsiteY3" fmla="*/ 913078 h 3113723"/>
                <a:gd name="connsiteX4" fmla="*/ 138113 w 3086101"/>
                <a:gd name="connsiteY4" fmla="*/ 0 h 3113723"/>
                <a:gd name="connsiteX5" fmla="*/ 414338 w 3086101"/>
                <a:gd name="connsiteY5" fmla="*/ 0 h 3113723"/>
                <a:gd name="connsiteX6" fmla="*/ 552450 w 3086101"/>
                <a:gd name="connsiteY6" fmla="*/ 913078 h 3113723"/>
                <a:gd name="connsiteX7" fmla="*/ 1733551 w 3086101"/>
                <a:gd name="connsiteY7" fmla="*/ 913078 h 3113723"/>
                <a:gd name="connsiteX8" fmla="*/ 1871664 w 3086101"/>
                <a:gd name="connsiteY8" fmla="*/ 0 h 3113723"/>
                <a:gd name="connsiteX9" fmla="*/ 2147889 w 3086101"/>
                <a:gd name="connsiteY9" fmla="*/ 0 h 3113723"/>
                <a:gd name="connsiteX10" fmla="*/ 2286001 w 3086101"/>
                <a:gd name="connsiteY10" fmla="*/ 913078 h 3113723"/>
                <a:gd name="connsiteX11" fmla="*/ 2533651 w 3086101"/>
                <a:gd name="connsiteY11" fmla="*/ 913078 h 3113723"/>
                <a:gd name="connsiteX12" fmla="*/ 2671764 w 3086101"/>
                <a:gd name="connsiteY12" fmla="*/ 0 h 3113723"/>
                <a:gd name="connsiteX13" fmla="*/ 2947989 w 3086101"/>
                <a:gd name="connsiteY13" fmla="*/ 0 h 3113723"/>
                <a:gd name="connsiteX14" fmla="*/ 3086101 w 3086101"/>
                <a:gd name="connsiteY14" fmla="*/ 913078 h 3113723"/>
                <a:gd name="connsiteX15" fmla="*/ 3086100 w 3086101"/>
                <a:gd name="connsiteY15" fmla="*/ 913078 h 3113723"/>
                <a:gd name="connsiteX16" fmla="*/ 3086100 w 3086101"/>
                <a:gd name="connsiteY16" fmla="*/ 2396423 h 3113723"/>
                <a:gd name="connsiteX17" fmla="*/ 2368800 w 3086101"/>
                <a:gd name="connsiteY17" fmla="*/ 3113723 h 311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86101" h="3113723">
                  <a:moveTo>
                    <a:pt x="2368800" y="3113723"/>
                  </a:moveTo>
                  <a:lnTo>
                    <a:pt x="717300" y="3113723"/>
                  </a:lnTo>
                  <a:cubicBezTo>
                    <a:pt x="321146" y="3113723"/>
                    <a:pt x="0" y="2792577"/>
                    <a:pt x="0" y="2396423"/>
                  </a:cubicBezTo>
                  <a:lnTo>
                    <a:pt x="0" y="913078"/>
                  </a:lnTo>
                  <a:lnTo>
                    <a:pt x="138113" y="0"/>
                  </a:lnTo>
                  <a:lnTo>
                    <a:pt x="414338" y="0"/>
                  </a:lnTo>
                  <a:lnTo>
                    <a:pt x="552450" y="913078"/>
                  </a:lnTo>
                  <a:lnTo>
                    <a:pt x="1733551" y="913078"/>
                  </a:lnTo>
                  <a:lnTo>
                    <a:pt x="1871664" y="0"/>
                  </a:lnTo>
                  <a:lnTo>
                    <a:pt x="2147889" y="0"/>
                  </a:lnTo>
                  <a:lnTo>
                    <a:pt x="2286001" y="913078"/>
                  </a:lnTo>
                  <a:lnTo>
                    <a:pt x="2533651" y="913078"/>
                  </a:lnTo>
                  <a:lnTo>
                    <a:pt x="2671764" y="0"/>
                  </a:lnTo>
                  <a:lnTo>
                    <a:pt x="2947989" y="0"/>
                  </a:lnTo>
                  <a:lnTo>
                    <a:pt x="3086101" y="913078"/>
                  </a:lnTo>
                  <a:lnTo>
                    <a:pt x="3086100" y="913078"/>
                  </a:lnTo>
                  <a:lnTo>
                    <a:pt x="3086100" y="2396423"/>
                  </a:lnTo>
                  <a:cubicBezTo>
                    <a:pt x="3086100" y="2792577"/>
                    <a:pt x="2764954" y="3113723"/>
                    <a:pt x="2368800" y="311372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1A6D09B-D40A-4FC8-8567-2B9B904FA38B}"/>
                </a:ext>
              </a:extLst>
            </p:cNvPr>
            <p:cNvSpPr/>
            <p:nvPr/>
          </p:nvSpPr>
          <p:spPr>
            <a:xfrm>
              <a:off x="3071125" y="5179307"/>
              <a:ext cx="109458" cy="564610"/>
            </a:xfrm>
            <a:custGeom>
              <a:avLst/>
              <a:gdLst>
                <a:gd name="connsiteX0" fmla="*/ 174625 w 349250"/>
                <a:gd name="connsiteY0" fmla="*/ 0 h 902939"/>
                <a:gd name="connsiteX1" fmla="*/ 182483 w 349250"/>
                <a:gd name="connsiteY1" fmla="*/ 4335 h 902939"/>
                <a:gd name="connsiteX2" fmla="*/ 349250 w 349250"/>
                <a:gd name="connsiteY2" fmla="*/ 451469 h 902939"/>
                <a:gd name="connsiteX3" fmla="*/ 182483 w 349250"/>
                <a:gd name="connsiteY3" fmla="*/ 898603 h 902939"/>
                <a:gd name="connsiteX4" fmla="*/ 174625 w 349250"/>
                <a:gd name="connsiteY4" fmla="*/ 902939 h 902939"/>
                <a:gd name="connsiteX5" fmla="*/ 166767 w 349250"/>
                <a:gd name="connsiteY5" fmla="*/ 898603 h 902939"/>
                <a:gd name="connsiteX6" fmla="*/ 0 w 349250"/>
                <a:gd name="connsiteY6" fmla="*/ 451469 h 902939"/>
                <a:gd name="connsiteX7" fmla="*/ 166767 w 349250"/>
                <a:gd name="connsiteY7" fmla="*/ 4335 h 90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0" h="902939">
                  <a:moveTo>
                    <a:pt x="174625" y="0"/>
                  </a:moveTo>
                  <a:lnTo>
                    <a:pt x="182483" y="4335"/>
                  </a:lnTo>
                  <a:cubicBezTo>
                    <a:pt x="280485" y="78003"/>
                    <a:pt x="349250" y="250464"/>
                    <a:pt x="349250" y="451469"/>
                  </a:cubicBezTo>
                  <a:cubicBezTo>
                    <a:pt x="349250" y="652474"/>
                    <a:pt x="280485" y="824936"/>
                    <a:pt x="182483" y="898603"/>
                  </a:cubicBezTo>
                  <a:lnTo>
                    <a:pt x="174625" y="902939"/>
                  </a:lnTo>
                  <a:lnTo>
                    <a:pt x="166767" y="898603"/>
                  </a:lnTo>
                  <a:cubicBezTo>
                    <a:pt x="68765" y="824936"/>
                    <a:pt x="0" y="652474"/>
                    <a:pt x="0" y="451469"/>
                  </a:cubicBezTo>
                  <a:cubicBezTo>
                    <a:pt x="0" y="250464"/>
                    <a:pt x="68765" y="78003"/>
                    <a:pt x="166767" y="43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F02A926-9F98-46BE-91D1-6D8EA51E1EF1}"/>
                </a:ext>
              </a:extLst>
            </p:cNvPr>
            <p:cNvSpPr/>
            <p:nvPr/>
          </p:nvSpPr>
          <p:spPr>
            <a:xfrm rot="10800000">
              <a:off x="1220468" y="4097339"/>
              <a:ext cx="800479" cy="1089520"/>
            </a:xfrm>
            <a:prstGeom prst="round2SameRect">
              <a:avLst>
                <a:gd name="adj1" fmla="val 50000"/>
                <a:gd name="adj2" fmla="val 3569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楕円 3">
              <a:extLst>
                <a:ext uri="{FF2B5EF4-FFF2-40B4-BE49-F238E27FC236}">
                  <a16:creationId xmlns:a16="http://schemas.microsoft.com/office/drawing/2014/main" id="{26C722FB-F63E-47DC-87D6-4B3FA5E150DE}"/>
                </a:ext>
              </a:extLst>
            </p:cNvPr>
            <p:cNvSpPr/>
            <p:nvPr/>
          </p:nvSpPr>
          <p:spPr>
            <a:xfrm>
              <a:off x="99385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3" name="楕円 3">
              <a:extLst>
                <a:ext uri="{FF2B5EF4-FFF2-40B4-BE49-F238E27FC236}">
                  <a16:creationId xmlns:a16="http://schemas.microsoft.com/office/drawing/2014/main" id="{FC3C61B4-0C2A-453D-878F-33D17A46FD43}"/>
                </a:ext>
              </a:extLst>
            </p:cNvPr>
            <p:cNvSpPr/>
            <p:nvPr/>
          </p:nvSpPr>
          <p:spPr>
            <a:xfrm>
              <a:off x="1424931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3A76410-F946-478E-A652-490E0D224472}"/>
                </a:ext>
              </a:extLst>
            </p:cNvPr>
            <p:cNvSpPr/>
            <p:nvPr/>
          </p:nvSpPr>
          <p:spPr>
            <a:xfrm>
              <a:off x="382966" y="3557111"/>
              <a:ext cx="1333130" cy="1593502"/>
            </a:xfrm>
            <a:custGeom>
              <a:avLst/>
              <a:gdLst>
                <a:gd name="connsiteX0" fmla="*/ 982712 w 1961882"/>
                <a:gd name="connsiteY0" fmla="*/ 0 h 2345055"/>
                <a:gd name="connsiteX1" fmla="*/ 1040211 w 1961882"/>
                <a:gd name="connsiteY1" fmla="*/ 147563 h 2345055"/>
                <a:gd name="connsiteX2" fmla="*/ 1063757 w 1961882"/>
                <a:gd name="connsiteY2" fmla="*/ 148816 h 2345055"/>
                <a:gd name="connsiteX3" fmla="*/ 1076512 w 1961882"/>
                <a:gd name="connsiteY3" fmla="*/ 50494 h 2345055"/>
                <a:gd name="connsiteX4" fmla="*/ 1156278 w 1961882"/>
                <a:gd name="connsiteY4" fmla="*/ 161811 h 2345055"/>
                <a:gd name="connsiteX5" fmla="*/ 1178634 w 1961882"/>
                <a:gd name="connsiteY5" fmla="*/ 165405 h 2345055"/>
                <a:gd name="connsiteX6" fmla="*/ 1182572 w 1961882"/>
                <a:gd name="connsiteY6" fmla="*/ 166472 h 2345055"/>
                <a:gd name="connsiteX7" fmla="*/ 1173586 w 1961882"/>
                <a:gd name="connsiteY7" fmla="*/ 85661 h 2345055"/>
                <a:gd name="connsiteX8" fmla="*/ 1327287 w 1961882"/>
                <a:gd name="connsiteY8" fmla="*/ 211940 h 2345055"/>
                <a:gd name="connsiteX9" fmla="*/ 1362767 w 1961882"/>
                <a:gd name="connsiteY9" fmla="*/ 225621 h 2345055"/>
                <a:gd name="connsiteX10" fmla="*/ 1961881 w 1961882"/>
                <a:gd name="connsiteY10" fmla="*/ 1177821 h 2345055"/>
                <a:gd name="connsiteX11" fmla="*/ 1961882 w 1961882"/>
                <a:gd name="connsiteY11" fmla="*/ 1639583 h 2345055"/>
                <a:gd name="connsiteX12" fmla="*/ 1317844 w 1961882"/>
                <a:gd name="connsiteY12" fmla="*/ 2345055 h 2345055"/>
                <a:gd name="connsiteX13" fmla="*/ 644038 w 1961882"/>
                <a:gd name="connsiteY13" fmla="*/ 2345055 h 2345055"/>
                <a:gd name="connsiteX14" fmla="*/ 0 w 1961882"/>
                <a:gd name="connsiteY14" fmla="*/ 1639583 h 2345055"/>
                <a:gd name="connsiteX15" fmla="*/ 0 w 1961882"/>
                <a:gd name="connsiteY15" fmla="*/ 1177821 h 2345055"/>
                <a:gd name="connsiteX16" fmla="*/ 599114 w 1961882"/>
                <a:gd name="connsiteY16" fmla="*/ 225621 h 2345055"/>
                <a:gd name="connsiteX17" fmla="*/ 641270 w 1961882"/>
                <a:gd name="connsiteY17" fmla="*/ 209366 h 2345055"/>
                <a:gd name="connsiteX18" fmla="*/ 791837 w 1961882"/>
                <a:gd name="connsiteY18" fmla="*/ 85661 h 2345055"/>
                <a:gd name="connsiteX19" fmla="*/ 782962 w 1961882"/>
                <a:gd name="connsiteY19" fmla="*/ 165482 h 2345055"/>
                <a:gd name="connsiteX20" fmla="*/ 783247 w 1961882"/>
                <a:gd name="connsiteY20" fmla="*/ 165405 h 2345055"/>
                <a:gd name="connsiteX21" fmla="*/ 809608 w 1961882"/>
                <a:gd name="connsiteY21" fmla="*/ 161167 h 2345055"/>
                <a:gd name="connsiteX22" fmla="*/ 888913 w 1961882"/>
                <a:gd name="connsiteY22" fmla="*/ 50494 h 2345055"/>
                <a:gd name="connsiteX23" fmla="*/ 901643 w 1961882"/>
                <a:gd name="connsiteY23" fmla="*/ 148628 h 2345055"/>
                <a:gd name="connsiteX24" fmla="*/ 925288 w 1961882"/>
                <a:gd name="connsiteY24" fmla="*/ 147371 h 2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61882" h="2345055">
                  <a:moveTo>
                    <a:pt x="982712" y="0"/>
                  </a:moveTo>
                  <a:lnTo>
                    <a:pt x="1040211" y="147563"/>
                  </a:lnTo>
                  <a:lnTo>
                    <a:pt x="1063757" y="148816"/>
                  </a:lnTo>
                  <a:lnTo>
                    <a:pt x="1076512" y="50494"/>
                  </a:lnTo>
                  <a:lnTo>
                    <a:pt x="1156278" y="161811"/>
                  </a:lnTo>
                  <a:lnTo>
                    <a:pt x="1178634" y="165405"/>
                  </a:lnTo>
                  <a:lnTo>
                    <a:pt x="1182572" y="166472"/>
                  </a:lnTo>
                  <a:lnTo>
                    <a:pt x="1173586" y="85661"/>
                  </a:lnTo>
                  <a:lnTo>
                    <a:pt x="1327287" y="211940"/>
                  </a:lnTo>
                  <a:lnTo>
                    <a:pt x="1362767" y="225621"/>
                  </a:lnTo>
                  <a:cubicBezTo>
                    <a:pt x="1714841" y="382501"/>
                    <a:pt x="1961881" y="749768"/>
                    <a:pt x="1961881" y="1177821"/>
                  </a:cubicBezTo>
                  <a:cubicBezTo>
                    <a:pt x="1961881" y="1331742"/>
                    <a:pt x="1961882" y="1485662"/>
                    <a:pt x="1961882" y="1639583"/>
                  </a:cubicBezTo>
                  <a:cubicBezTo>
                    <a:pt x="1961882" y="2029204"/>
                    <a:pt x="1673536" y="2345055"/>
                    <a:pt x="1317844" y="2345055"/>
                  </a:cubicBezTo>
                  <a:lnTo>
                    <a:pt x="644038" y="2345055"/>
                  </a:lnTo>
                  <a:cubicBezTo>
                    <a:pt x="288346" y="2345055"/>
                    <a:pt x="0" y="2029204"/>
                    <a:pt x="0" y="1639583"/>
                  </a:cubicBezTo>
                  <a:lnTo>
                    <a:pt x="0" y="1177821"/>
                  </a:lnTo>
                  <a:cubicBezTo>
                    <a:pt x="0" y="749768"/>
                    <a:pt x="247040" y="382501"/>
                    <a:pt x="599114" y="225621"/>
                  </a:cubicBezTo>
                  <a:lnTo>
                    <a:pt x="641270" y="209366"/>
                  </a:lnTo>
                  <a:lnTo>
                    <a:pt x="791837" y="85661"/>
                  </a:lnTo>
                  <a:lnTo>
                    <a:pt x="782962" y="165482"/>
                  </a:lnTo>
                  <a:lnTo>
                    <a:pt x="783247" y="165405"/>
                  </a:lnTo>
                  <a:lnTo>
                    <a:pt x="809608" y="161167"/>
                  </a:lnTo>
                  <a:lnTo>
                    <a:pt x="888913" y="50494"/>
                  </a:lnTo>
                  <a:lnTo>
                    <a:pt x="901643" y="148628"/>
                  </a:lnTo>
                  <a:lnTo>
                    <a:pt x="925288" y="14737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F091EF56-18A1-40F4-94D6-4AAD6247C12C}"/>
                </a:ext>
              </a:extLst>
            </p:cNvPr>
            <p:cNvSpPr/>
            <p:nvPr/>
          </p:nvSpPr>
          <p:spPr>
            <a:xfrm>
              <a:off x="613846" y="475612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D6FD8B2F-DCF9-4409-AE1D-335EDF12491A}"/>
                </a:ext>
              </a:extLst>
            </p:cNvPr>
            <p:cNvSpPr/>
            <p:nvPr/>
          </p:nvSpPr>
          <p:spPr>
            <a:xfrm>
              <a:off x="712256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CBE074AD-9670-4DAD-AC3C-DF76F7B59413}"/>
                </a:ext>
              </a:extLst>
            </p:cNvPr>
            <p:cNvSpPr/>
            <p:nvPr/>
          </p:nvSpPr>
          <p:spPr>
            <a:xfrm>
              <a:off x="1148712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DC09629B-5AF6-42F9-88BD-9C20EF6A639D}"/>
                </a:ext>
              </a:extLst>
            </p:cNvPr>
            <p:cNvSpPr/>
            <p:nvPr/>
          </p:nvSpPr>
          <p:spPr>
            <a:xfrm>
              <a:off x="382966" y="3783658"/>
              <a:ext cx="1333130" cy="940742"/>
            </a:xfrm>
            <a:custGeom>
              <a:avLst/>
              <a:gdLst>
                <a:gd name="connsiteX0" fmla="*/ 1047925 w 1333130"/>
                <a:gd name="connsiteY0" fmla="*/ 0 h 940742"/>
                <a:gd name="connsiteX1" fmla="*/ 1090562 w 1333130"/>
                <a:gd name="connsiteY1" fmla="*/ 31935 h 940742"/>
                <a:gd name="connsiteX2" fmla="*/ 1333130 w 1333130"/>
                <a:gd name="connsiteY2" fmla="*/ 573801 h 940742"/>
                <a:gd name="connsiteX3" fmla="*/ 1333130 w 1333130"/>
                <a:gd name="connsiteY3" fmla="*/ 887576 h 940742"/>
                <a:gd name="connsiteX4" fmla="*/ 1331320 w 1333130"/>
                <a:gd name="connsiteY4" fmla="*/ 907247 h 940742"/>
                <a:gd name="connsiteX5" fmla="*/ 1263079 w 1333130"/>
                <a:gd name="connsiteY5" fmla="*/ 930941 h 940742"/>
                <a:gd name="connsiteX6" fmla="*/ 1176153 w 1333130"/>
                <a:gd name="connsiteY6" fmla="*/ 940742 h 940742"/>
                <a:gd name="connsiteX7" fmla="*/ 744833 w 1333130"/>
                <a:gd name="connsiteY7" fmla="*/ 458300 h 940742"/>
                <a:gd name="connsiteX8" fmla="*/ 1008264 w 1333130"/>
                <a:gd name="connsiteY8" fmla="*/ 13771 h 940742"/>
                <a:gd name="connsiteX9" fmla="*/ 285205 w 1333130"/>
                <a:gd name="connsiteY9" fmla="*/ 0 h 940742"/>
                <a:gd name="connsiteX10" fmla="*/ 324867 w 1333130"/>
                <a:gd name="connsiteY10" fmla="*/ 13771 h 940742"/>
                <a:gd name="connsiteX11" fmla="*/ 588298 w 1333130"/>
                <a:gd name="connsiteY11" fmla="*/ 458300 h 940742"/>
                <a:gd name="connsiteX12" fmla="*/ 156978 w 1333130"/>
                <a:gd name="connsiteY12" fmla="*/ 940742 h 940742"/>
                <a:gd name="connsiteX13" fmla="*/ 70052 w 1333130"/>
                <a:gd name="connsiteY13" fmla="*/ 930941 h 940742"/>
                <a:gd name="connsiteX14" fmla="*/ 1810 w 1333130"/>
                <a:gd name="connsiteY14" fmla="*/ 907246 h 940742"/>
                <a:gd name="connsiteX15" fmla="*/ 0 w 1333130"/>
                <a:gd name="connsiteY15" fmla="*/ 887576 h 940742"/>
                <a:gd name="connsiteX16" fmla="*/ 0 w 1333130"/>
                <a:gd name="connsiteY16" fmla="*/ 573801 h 940742"/>
                <a:gd name="connsiteX17" fmla="*/ 242568 w 1333130"/>
                <a:gd name="connsiteY17" fmla="*/ 31935 h 94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3130" h="940742">
                  <a:moveTo>
                    <a:pt x="1047925" y="0"/>
                  </a:moveTo>
                  <a:lnTo>
                    <a:pt x="1090562" y="31935"/>
                  </a:lnTo>
                  <a:cubicBezTo>
                    <a:pt x="1238704" y="160732"/>
                    <a:pt x="1333130" y="355650"/>
                    <a:pt x="1333130" y="573801"/>
                  </a:cubicBezTo>
                  <a:cubicBezTo>
                    <a:pt x="1333130" y="678393"/>
                    <a:pt x="1333130" y="782984"/>
                    <a:pt x="1333130" y="887576"/>
                  </a:cubicBezTo>
                  <a:lnTo>
                    <a:pt x="1331320" y="907247"/>
                  </a:lnTo>
                  <a:lnTo>
                    <a:pt x="1263079" y="930941"/>
                  </a:lnTo>
                  <a:cubicBezTo>
                    <a:pt x="1235001" y="937367"/>
                    <a:pt x="1205929" y="940742"/>
                    <a:pt x="1176153" y="940742"/>
                  </a:cubicBezTo>
                  <a:cubicBezTo>
                    <a:pt x="937942" y="940742"/>
                    <a:pt x="744833" y="724745"/>
                    <a:pt x="744833" y="458300"/>
                  </a:cubicBezTo>
                  <a:cubicBezTo>
                    <a:pt x="744833" y="258466"/>
                    <a:pt x="853457" y="87010"/>
                    <a:pt x="1008264" y="13771"/>
                  </a:cubicBezTo>
                  <a:close/>
                  <a:moveTo>
                    <a:pt x="285205" y="0"/>
                  </a:moveTo>
                  <a:lnTo>
                    <a:pt x="324867" y="13771"/>
                  </a:lnTo>
                  <a:cubicBezTo>
                    <a:pt x="479674" y="87010"/>
                    <a:pt x="588298" y="258466"/>
                    <a:pt x="588298" y="458300"/>
                  </a:cubicBezTo>
                  <a:cubicBezTo>
                    <a:pt x="588298" y="724745"/>
                    <a:pt x="395189" y="940742"/>
                    <a:pt x="156978" y="940742"/>
                  </a:cubicBezTo>
                  <a:cubicBezTo>
                    <a:pt x="127202" y="940742"/>
                    <a:pt x="98130" y="937367"/>
                    <a:pt x="70052" y="930941"/>
                  </a:cubicBezTo>
                  <a:lnTo>
                    <a:pt x="1810" y="907246"/>
                  </a:lnTo>
                  <a:lnTo>
                    <a:pt x="0" y="887576"/>
                  </a:lnTo>
                  <a:lnTo>
                    <a:pt x="0" y="573801"/>
                  </a:lnTo>
                  <a:cubicBezTo>
                    <a:pt x="0" y="355650"/>
                    <a:pt x="94426" y="160732"/>
                    <a:pt x="242568" y="319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AB712C92-4516-4D36-B766-C5D682B76B4C}"/>
                </a:ext>
              </a:extLst>
            </p:cNvPr>
            <p:cNvSpPr/>
            <p:nvPr/>
          </p:nvSpPr>
          <p:spPr>
            <a:xfrm rot="10800000">
              <a:off x="2150471" y="4707817"/>
              <a:ext cx="295859" cy="40268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210EF150-71B1-4F5F-AF70-4B2F7B4F080F}"/>
                </a:ext>
              </a:extLst>
            </p:cNvPr>
            <p:cNvSpPr/>
            <p:nvPr/>
          </p:nvSpPr>
          <p:spPr>
            <a:xfrm rot="10800000">
              <a:off x="2372076" y="4250768"/>
              <a:ext cx="194023" cy="26408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D1AE7C9-0DAA-4E83-BC44-20B364F82591}"/>
                </a:ext>
              </a:extLst>
            </p:cNvPr>
            <p:cNvSpPr/>
            <p:nvPr/>
          </p:nvSpPr>
          <p:spPr>
            <a:xfrm rot="10800000">
              <a:off x="1857726" y="5223102"/>
              <a:ext cx="158456" cy="21567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8CDC787-6B16-444C-BDEE-9B213A860059}"/>
                </a:ext>
              </a:extLst>
            </p:cNvPr>
            <p:cNvSpPr/>
            <p:nvPr/>
          </p:nvSpPr>
          <p:spPr>
            <a:xfrm rot="10800000">
              <a:off x="2573622" y="5023092"/>
              <a:ext cx="216941" cy="29527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5AE58832-D144-4293-91C9-BAC50D02613A}"/>
                </a:ext>
              </a:extLst>
            </p:cNvPr>
            <p:cNvGrpSpPr/>
            <p:nvPr/>
          </p:nvGrpSpPr>
          <p:grpSpPr>
            <a:xfrm>
              <a:off x="425995" y="4412869"/>
              <a:ext cx="1370239" cy="873150"/>
              <a:chOff x="432972" y="1122338"/>
              <a:chExt cx="1370239" cy="873150"/>
            </a:xfrm>
          </p:grpSpPr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7F1F57CC-44BC-4F2C-AF29-4A1CC73D3357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AF32C2AC-A3FD-44F4-8155-C035E0E00B72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602E738-B110-4BD5-8CF0-63AEB96B951E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3AABAAFD-5C84-457B-A0BD-2F85A7DEAAE1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D38285D1-D92C-4978-9F03-2AE538327D77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B873E5CE-A3DF-4D6B-88E3-269F8F10150B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83CEC420-80B2-4C93-A866-007BF3642D7B}"/>
                </a:ext>
              </a:extLst>
            </p:cNvPr>
            <p:cNvSpPr/>
            <p:nvPr/>
          </p:nvSpPr>
          <p:spPr>
            <a:xfrm>
              <a:off x="446755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FDB09FB9-BE78-413D-93DF-4289DC06B871}"/>
                </a:ext>
              </a:extLst>
            </p:cNvPr>
            <p:cNvSpPr/>
            <p:nvPr/>
          </p:nvSpPr>
          <p:spPr>
            <a:xfrm>
              <a:off x="1262440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A763B38A-639D-4BBB-8951-B09823153B6F}"/>
                </a:ext>
              </a:extLst>
            </p:cNvPr>
            <p:cNvSpPr/>
            <p:nvPr/>
          </p:nvSpPr>
          <p:spPr>
            <a:xfrm>
              <a:off x="513431" y="4243875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1864BB32-A0F8-422A-9CDB-6A8A892573A4}"/>
                </a:ext>
              </a:extLst>
            </p:cNvPr>
            <p:cNvSpPr/>
            <p:nvPr/>
          </p:nvSpPr>
          <p:spPr>
            <a:xfrm>
              <a:off x="1329116" y="4243875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486CCCE-8158-407E-AEB5-14AE03792885}"/>
              </a:ext>
            </a:extLst>
          </p:cNvPr>
          <p:cNvGrpSpPr/>
          <p:nvPr/>
        </p:nvGrpSpPr>
        <p:grpSpPr>
          <a:xfrm>
            <a:off x="3736305" y="4026400"/>
            <a:ext cx="2407848" cy="2187308"/>
            <a:chOff x="3375985" y="3557111"/>
            <a:chExt cx="3081198" cy="2798985"/>
          </a:xfrm>
        </p:grpSpPr>
        <p:sp>
          <p:nvSpPr>
            <p:cNvPr id="212" name="月 211">
              <a:extLst>
                <a:ext uri="{FF2B5EF4-FFF2-40B4-BE49-F238E27FC236}">
                  <a16:creationId xmlns:a16="http://schemas.microsoft.com/office/drawing/2014/main" id="{B64EBCC4-A738-42B0-A40D-2646C8334B7B}"/>
                </a:ext>
              </a:extLst>
            </p:cNvPr>
            <p:cNvSpPr/>
            <p:nvPr/>
          </p:nvSpPr>
          <p:spPr>
            <a:xfrm rot="9834867">
              <a:off x="6190001" y="4230205"/>
              <a:ext cx="173490" cy="1191869"/>
            </a:xfrm>
            <a:prstGeom prst="moon">
              <a:avLst>
                <a:gd name="adj" fmla="val 29611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8DDB157-FFAA-4B2E-B7AF-25577420BA67}"/>
                </a:ext>
              </a:extLst>
            </p:cNvPr>
            <p:cNvSpPr/>
            <p:nvPr/>
          </p:nvSpPr>
          <p:spPr>
            <a:xfrm>
              <a:off x="4650515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CD91AD3A-6D22-4105-8FD8-71260D02EB4B}"/>
                </a:ext>
              </a:extLst>
            </p:cNvPr>
            <p:cNvSpPr/>
            <p:nvPr/>
          </p:nvSpPr>
          <p:spPr>
            <a:xfrm>
              <a:off x="5280494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DDBEC9FD-874B-4352-A820-3A2888E7EFC2}"/>
                </a:ext>
              </a:extLst>
            </p:cNvPr>
            <p:cNvSpPr/>
            <p:nvPr/>
          </p:nvSpPr>
          <p:spPr>
            <a:xfrm>
              <a:off x="5837120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1FD092DA-6808-4445-A9EB-908A7F8CEF27}"/>
                </a:ext>
              </a:extLst>
            </p:cNvPr>
            <p:cNvSpPr/>
            <p:nvPr/>
          </p:nvSpPr>
          <p:spPr>
            <a:xfrm>
              <a:off x="4102519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6BAE3BEF-ACB2-43DC-986D-5FA24BE86D3A}"/>
                </a:ext>
              </a:extLst>
            </p:cNvPr>
            <p:cNvSpPr/>
            <p:nvPr/>
          </p:nvSpPr>
          <p:spPr>
            <a:xfrm rot="10800000">
              <a:off x="5297547" y="5592713"/>
              <a:ext cx="375399" cy="620451"/>
            </a:xfrm>
            <a:prstGeom prst="trapezoid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4B2D1EAF-3CFE-4B0A-B81B-597BEF198526}"/>
                </a:ext>
              </a:extLst>
            </p:cNvPr>
            <p:cNvSpPr/>
            <p:nvPr/>
          </p:nvSpPr>
          <p:spPr>
            <a:xfrm>
              <a:off x="4824018" y="5155253"/>
              <a:ext cx="1204261" cy="620452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BE74A6F-D31D-460A-9017-F03533BC9586}"/>
                </a:ext>
              </a:extLst>
            </p:cNvPr>
            <p:cNvSpPr/>
            <p:nvPr/>
          </p:nvSpPr>
          <p:spPr>
            <a:xfrm rot="10800000">
              <a:off x="4122807" y="4097341"/>
              <a:ext cx="2097055" cy="2115825"/>
            </a:xfrm>
            <a:custGeom>
              <a:avLst/>
              <a:gdLst>
                <a:gd name="connsiteX0" fmla="*/ 2368800 w 3086101"/>
                <a:gd name="connsiteY0" fmla="*/ 3113723 h 3113723"/>
                <a:gd name="connsiteX1" fmla="*/ 717300 w 3086101"/>
                <a:gd name="connsiteY1" fmla="*/ 3113723 h 3113723"/>
                <a:gd name="connsiteX2" fmla="*/ 0 w 3086101"/>
                <a:gd name="connsiteY2" fmla="*/ 2396423 h 3113723"/>
                <a:gd name="connsiteX3" fmla="*/ 0 w 3086101"/>
                <a:gd name="connsiteY3" fmla="*/ 913078 h 3113723"/>
                <a:gd name="connsiteX4" fmla="*/ 138113 w 3086101"/>
                <a:gd name="connsiteY4" fmla="*/ 0 h 3113723"/>
                <a:gd name="connsiteX5" fmla="*/ 414338 w 3086101"/>
                <a:gd name="connsiteY5" fmla="*/ 0 h 3113723"/>
                <a:gd name="connsiteX6" fmla="*/ 552450 w 3086101"/>
                <a:gd name="connsiteY6" fmla="*/ 913078 h 3113723"/>
                <a:gd name="connsiteX7" fmla="*/ 1733551 w 3086101"/>
                <a:gd name="connsiteY7" fmla="*/ 913078 h 3113723"/>
                <a:gd name="connsiteX8" fmla="*/ 1871664 w 3086101"/>
                <a:gd name="connsiteY8" fmla="*/ 0 h 3113723"/>
                <a:gd name="connsiteX9" fmla="*/ 2147889 w 3086101"/>
                <a:gd name="connsiteY9" fmla="*/ 0 h 3113723"/>
                <a:gd name="connsiteX10" fmla="*/ 2286001 w 3086101"/>
                <a:gd name="connsiteY10" fmla="*/ 913078 h 3113723"/>
                <a:gd name="connsiteX11" fmla="*/ 2533651 w 3086101"/>
                <a:gd name="connsiteY11" fmla="*/ 913078 h 3113723"/>
                <a:gd name="connsiteX12" fmla="*/ 2671764 w 3086101"/>
                <a:gd name="connsiteY12" fmla="*/ 0 h 3113723"/>
                <a:gd name="connsiteX13" fmla="*/ 2947989 w 3086101"/>
                <a:gd name="connsiteY13" fmla="*/ 0 h 3113723"/>
                <a:gd name="connsiteX14" fmla="*/ 3086101 w 3086101"/>
                <a:gd name="connsiteY14" fmla="*/ 913078 h 3113723"/>
                <a:gd name="connsiteX15" fmla="*/ 3086100 w 3086101"/>
                <a:gd name="connsiteY15" fmla="*/ 913078 h 3113723"/>
                <a:gd name="connsiteX16" fmla="*/ 3086100 w 3086101"/>
                <a:gd name="connsiteY16" fmla="*/ 2396423 h 3113723"/>
                <a:gd name="connsiteX17" fmla="*/ 2368800 w 3086101"/>
                <a:gd name="connsiteY17" fmla="*/ 3113723 h 311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86101" h="3113723">
                  <a:moveTo>
                    <a:pt x="2368800" y="3113723"/>
                  </a:moveTo>
                  <a:lnTo>
                    <a:pt x="717300" y="3113723"/>
                  </a:lnTo>
                  <a:cubicBezTo>
                    <a:pt x="321146" y="3113723"/>
                    <a:pt x="0" y="2792577"/>
                    <a:pt x="0" y="2396423"/>
                  </a:cubicBezTo>
                  <a:lnTo>
                    <a:pt x="0" y="913078"/>
                  </a:lnTo>
                  <a:lnTo>
                    <a:pt x="138113" y="0"/>
                  </a:lnTo>
                  <a:lnTo>
                    <a:pt x="414338" y="0"/>
                  </a:lnTo>
                  <a:lnTo>
                    <a:pt x="552450" y="913078"/>
                  </a:lnTo>
                  <a:lnTo>
                    <a:pt x="1733551" y="913078"/>
                  </a:lnTo>
                  <a:lnTo>
                    <a:pt x="1871664" y="0"/>
                  </a:lnTo>
                  <a:lnTo>
                    <a:pt x="2147889" y="0"/>
                  </a:lnTo>
                  <a:lnTo>
                    <a:pt x="2286001" y="913078"/>
                  </a:lnTo>
                  <a:lnTo>
                    <a:pt x="2533651" y="913078"/>
                  </a:lnTo>
                  <a:lnTo>
                    <a:pt x="2671764" y="0"/>
                  </a:lnTo>
                  <a:lnTo>
                    <a:pt x="2947989" y="0"/>
                  </a:lnTo>
                  <a:lnTo>
                    <a:pt x="3086101" y="913078"/>
                  </a:lnTo>
                  <a:lnTo>
                    <a:pt x="3086100" y="913078"/>
                  </a:lnTo>
                  <a:lnTo>
                    <a:pt x="3086100" y="2396423"/>
                  </a:lnTo>
                  <a:cubicBezTo>
                    <a:pt x="3086100" y="2792577"/>
                    <a:pt x="2764954" y="3113723"/>
                    <a:pt x="2368800" y="311372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091DDFB1-2569-4FFE-8F7A-6BCC1DD224F0}"/>
                </a:ext>
              </a:extLst>
            </p:cNvPr>
            <p:cNvSpPr/>
            <p:nvPr/>
          </p:nvSpPr>
          <p:spPr>
            <a:xfrm>
              <a:off x="6347725" y="5179307"/>
              <a:ext cx="109458" cy="564610"/>
            </a:xfrm>
            <a:custGeom>
              <a:avLst/>
              <a:gdLst>
                <a:gd name="connsiteX0" fmla="*/ 174625 w 349250"/>
                <a:gd name="connsiteY0" fmla="*/ 0 h 902939"/>
                <a:gd name="connsiteX1" fmla="*/ 182483 w 349250"/>
                <a:gd name="connsiteY1" fmla="*/ 4335 h 902939"/>
                <a:gd name="connsiteX2" fmla="*/ 349250 w 349250"/>
                <a:gd name="connsiteY2" fmla="*/ 451469 h 902939"/>
                <a:gd name="connsiteX3" fmla="*/ 182483 w 349250"/>
                <a:gd name="connsiteY3" fmla="*/ 898603 h 902939"/>
                <a:gd name="connsiteX4" fmla="*/ 174625 w 349250"/>
                <a:gd name="connsiteY4" fmla="*/ 902939 h 902939"/>
                <a:gd name="connsiteX5" fmla="*/ 166767 w 349250"/>
                <a:gd name="connsiteY5" fmla="*/ 898603 h 902939"/>
                <a:gd name="connsiteX6" fmla="*/ 0 w 349250"/>
                <a:gd name="connsiteY6" fmla="*/ 451469 h 902939"/>
                <a:gd name="connsiteX7" fmla="*/ 166767 w 349250"/>
                <a:gd name="connsiteY7" fmla="*/ 4335 h 90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0" h="902939">
                  <a:moveTo>
                    <a:pt x="174625" y="0"/>
                  </a:moveTo>
                  <a:lnTo>
                    <a:pt x="182483" y="4335"/>
                  </a:lnTo>
                  <a:cubicBezTo>
                    <a:pt x="280485" y="78003"/>
                    <a:pt x="349250" y="250464"/>
                    <a:pt x="349250" y="451469"/>
                  </a:cubicBezTo>
                  <a:cubicBezTo>
                    <a:pt x="349250" y="652474"/>
                    <a:pt x="280485" y="824936"/>
                    <a:pt x="182483" y="898603"/>
                  </a:cubicBezTo>
                  <a:lnTo>
                    <a:pt x="174625" y="902939"/>
                  </a:lnTo>
                  <a:lnTo>
                    <a:pt x="166767" y="898603"/>
                  </a:lnTo>
                  <a:cubicBezTo>
                    <a:pt x="68765" y="824936"/>
                    <a:pt x="0" y="652474"/>
                    <a:pt x="0" y="451469"/>
                  </a:cubicBezTo>
                  <a:cubicBezTo>
                    <a:pt x="0" y="250464"/>
                    <a:pt x="68765" y="78003"/>
                    <a:pt x="166767" y="43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FE6D2AE9-EFDC-4556-9AB2-A21C11E1E61F}"/>
                </a:ext>
              </a:extLst>
            </p:cNvPr>
            <p:cNvSpPr/>
            <p:nvPr/>
          </p:nvSpPr>
          <p:spPr>
            <a:xfrm rot="10800000">
              <a:off x="4497068" y="4097339"/>
              <a:ext cx="800479" cy="1089520"/>
            </a:xfrm>
            <a:prstGeom prst="round2SameRect">
              <a:avLst>
                <a:gd name="adj1" fmla="val 50000"/>
                <a:gd name="adj2" fmla="val 35697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楕円 3">
              <a:extLst>
                <a:ext uri="{FF2B5EF4-FFF2-40B4-BE49-F238E27FC236}">
                  <a16:creationId xmlns:a16="http://schemas.microsoft.com/office/drawing/2014/main" id="{CD1552C0-D954-4368-AC5B-7089906CA364}"/>
                </a:ext>
              </a:extLst>
            </p:cNvPr>
            <p:cNvSpPr/>
            <p:nvPr/>
          </p:nvSpPr>
          <p:spPr>
            <a:xfrm>
              <a:off x="3375985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" name="楕円 3">
              <a:extLst>
                <a:ext uri="{FF2B5EF4-FFF2-40B4-BE49-F238E27FC236}">
                  <a16:creationId xmlns:a16="http://schemas.microsoft.com/office/drawing/2014/main" id="{8A3D3ECC-A2B8-4FEB-B612-AE34E6103051}"/>
                </a:ext>
              </a:extLst>
            </p:cNvPr>
            <p:cNvSpPr/>
            <p:nvPr/>
          </p:nvSpPr>
          <p:spPr>
            <a:xfrm>
              <a:off x="4701531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4F14B233-F0A6-41F8-8AEA-7F53CC6C4EF5}"/>
                </a:ext>
              </a:extLst>
            </p:cNvPr>
            <p:cNvSpPr/>
            <p:nvPr/>
          </p:nvSpPr>
          <p:spPr>
            <a:xfrm>
              <a:off x="3659566" y="3557111"/>
              <a:ext cx="1333130" cy="1593502"/>
            </a:xfrm>
            <a:custGeom>
              <a:avLst/>
              <a:gdLst>
                <a:gd name="connsiteX0" fmla="*/ 982712 w 1961882"/>
                <a:gd name="connsiteY0" fmla="*/ 0 h 2345055"/>
                <a:gd name="connsiteX1" fmla="*/ 1040211 w 1961882"/>
                <a:gd name="connsiteY1" fmla="*/ 147563 h 2345055"/>
                <a:gd name="connsiteX2" fmla="*/ 1063757 w 1961882"/>
                <a:gd name="connsiteY2" fmla="*/ 148816 h 2345055"/>
                <a:gd name="connsiteX3" fmla="*/ 1076512 w 1961882"/>
                <a:gd name="connsiteY3" fmla="*/ 50494 h 2345055"/>
                <a:gd name="connsiteX4" fmla="*/ 1156278 w 1961882"/>
                <a:gd name="connsiteY4" fmla="*/ 161811 h 2345055"/>
                <a:gd name="connsiteX5" fmla="*/ 1178634 w 1961882"/>
                <a:gd name="connsiteY5" fmla="*/ 165405 h 2345055"/>
                <a:gd name="connsiteX6" fmla="*/ 1182572 w 1961882"/>
                <a:gd name="connsiteY6" fmla="*/ 166472 h 2345055"/>
                <a:gd name="connsiteX7" fmla="*/ 1173586 w 1961882"/>
                <a:gd name="connsiteY7" fmla="*/ 85661 h 2345055"/>
                <a:gd name="connsiteX8" fmla="*/ 1327287 w 1961882"/>
                <a:gd name="connsiteY8" fmla="*/ 211940 h 2345055"/>
                <a:gd name="connsiteX9" fmla="*/ 1362767 w 1961882"/>
                <a:gd name="connsiteY9" fmla="*/ 225621 h 2345055"/>
                <a:gd name="connsiteX10" fmla="*/ 1961881 w 1961882"/>
                <a:gd name="connsiteY10" fmla="*/ 1177821 h 2345055"/>
                <a:gd name="connsiteX11" fmla="*/ 1961882 w 1961882"/>
                <a:gd name="connsiteY11" fmla="*/ 1639583 h 2345055"/>
                <a:gd name="connsiteX12" fmla="*/ 1317844 w 1961882"/>
                <a:gd name="connsiteY12" fmla="*/ 2345055 h 2345055"/>
                <a:gd name="connsiteX13" fmla="*/ 644038 w 1961882"/>
                <a:gd name="connsiteY13" fmla="*/ 2345055 h 2345055"/>
                <a:gd name="connsiteX14" fmla="*/ 0 w 1961882"/>
                <a:gd name="connsiteY14" fmla="*/ 1639583 h 2345055"/>
                <a:gd name="connsiteX15" fmla="*/ 0 w 1961882"/>
                <a:gd name="connsiteY15" fmla="*/ 1177821 h 2345055"/>
                <a:gd name="connsiteX16" fmla="*/ 599114 w 1961882"/>
                <a:gd name="connsiteY16" fmla="*/ 225621 h 2345055"/>
                <a:gd name="connsiteX17" fmla="*/ 641270 w 1961882"/>
                <a:gd name="connsiteY17" fmla="*/ 209366 h 2345055"/>
                <a:gd name="connsiteX18" fmla="*/ 791837 w 1961882"/>
                <a:gd name="connsiteY18" fmla="*/ 85661 h 2345055"/>
                <a:gd name="connsiteX19" fmla="*/ 782962 w 1961882"/>
                <a:gd name="connsiteY19" fmla="*/ 165482 h 2345055"/>
                <a:gd name="connsiteX20" fmla="*/ 783247 w 1961882"/>
                <a:gd name="connsiteY20" fmla="*/ 165405 h 2345055"/>
                <a:gd name="connsiteX21" fmla="*/ 809608 w 1961882"/>
                <a:gd name="connsiteY21" fmla="*/ 161167 h 2345055"/>
                <a:gd name="connsiteX22" fmla="*/ 888913 w 1961882"/>
                <a:gd name="connsiteY22" fmla="*/ 50494 h 2345055"/>
                <a:gd name="connsiteX23" fmla="*/ 901643 w 1961882"/>
                <a:gd name="connsiteY23" fmla="*/ 148628 h 2345055"/>
                <a:gd name="connsiteX24" fmla="*/ 925288 w 1961882"/>
                <a:gd name="connsiteY24" fmla="*/ 147371 h 2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61882" h="2345055">
                  <a:moveTo>
                    <a:pt x="982712" y="0"/>
                  </a:moveTo>
                  <a:lnTo>
                    <a:pt x="1040211" y="147563"/>
                  </a:lnTo>
                  <a:lnTo>
                    <a:pt x="1063757" y="148816"/>
                  </a:lnTo>
                  <a:lnTo>
                    <a:pt x="1076512" y="50494"/>
                  </a:lnTo>
                  <a:lnTo>
                    <a:pt x="1156278" y="161811"/>
                  </a:lnTo>
                  <a:lnTo>
                    <a:pt x="1178634" y="165405"/>
                  </a:lnTo>
                  <a:lnTo>
                    <a:pt x="1182572" y="166472"/>
                  </a:lnTo>
                  <a:lnTo>
                    <a:pt x="1173586" y="85661"/>
                  </a:lnTo>
                  <a:lnTo>
                    <a:pt x="1327287" y="211940"/>
                  </a:lnTo>
                  <a:lnTo>
                    <a:pt x="1362767" y="225621"/>
                  </a:lnTo>
                  <a:cubicBezTo>
                    <a:pt x="1714841" y="382501"/>
                    <a:pt x="1961881" y="749768"/>
                    <a:pt x="1961881" y="1177821"/>
                  </a:cubicBezTo>
                  <a:cubicBezTo>
                    <a:pt x="1961881" y="1331742"/>
                    <a:pt x="1961882" y="1485662"/>
                    <a:pt x="1961882" y="1639583"/>
                  </a:cubicBezTo>
                  <a:cubicBezTo>
                    <a:pt x="1961882" y="2029204"/>
                    <a:pt x="1673536" y="2345055"/>
                    <a:pt x="1317844" y="2345055"/>
                  </a:cubicBezTo>
                  <a:lnTo>
                    <a:pt x="644038" y="2345055"/>
                  </a:lnTo>
                  <a:cubicBezTo>
                    <a:pt x="288346" y="2345055"/>
                    <a:pt x="0" y="2029204"/>
                    <a:pt x="0" y="1639583"/>
                  </a:cubicBezTo>
                  <a:lnTo>
                    <a:pt x="0" y="1177821"/>
                  </a:lnTo>
                  <a:cubicBezTo>
                    <a:pt x="0" y="749768"/>
                    <a:pt x="247040" y="382501"/>
                    <a:pt x="599114" y="225621"/>
                  </a:cubicBezTo>
                  <a:lnTo>
                    <a:pt x="641270" y="209366"/>
                  </a:lnTo>
                  <a:lnTo>
                    <a:pt x="791837" y="85661"/>
                  </a:lnTo>
                  <a:lnTo>
                    <a:pt x="782962" y="165482"/>
                  </a:lnTo>
                  <a:lnTo>
                    <a:pt x="783247" y="165405"/>
                  </a:lnTo>
                  <a:lnTo>
                    <a:pt x="809608" y="161167"/>
                  </a:lnTo>
                  <a:lnTo>
                    <a:pt x="888913" y="50494"/>
                  </a:lnTo>
                  <a:lnTo>
                    <a:pt x="901643" y="148628"/>
                  </a:lnTo>
                  <a:lnTo>
                    <a:pt x="925288" y="14737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61C29250-0E32-4841-9404-73E17DED27AF}"/>
                </a:ext>
              </a:extLst>
            </p:cNvPr>
            <p:cNvSpPr/>
            <p:nvPr/>
          </p:nvSpPr>
          <p:spPr>
            <a:xfrm>
              <a:off x="3890446" y="475612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9D6474CB-8E17-49A6-A36F-83ACBE06D072}"/>
                </a:ext>
              </a:extLst>
            </p:cNvPr>
            <p:cNvSpPr/>
            <p:nvPr/>
          </p:nvSpPr>
          <p:spPr>
            <a:xfrm>
              <a:off x="3988856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四角形: 角を丸くする 226">
              <a:extLst>
                <a:ext uri="{FF2B5EF4-FFF2-40B4-BE49-F238E27FC236}">
                  <a16:creationId xmlns:a16="http://schemas.microsoft.com/office/drawing/2014/main" id="{476EFB90-3812-40AC-8423-B480B5FF1648}"/>
                </a:ext>
              </a:extLst>
            </p:cNvPr>
            <p:cNvSpPr/>
            <p:nvPr/>
          </p:nvSpPr>
          <p:spPr>
            <a:xfrm>
              <a:off x="4425312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B388990B-1453-4F01-89BB-43C824A4DCE9}"/>
                </a:ext>
              </a:extLst>
            </p:cNvPr>
            <p:cNvSpPr/>
            <p:nvPr/>
          </p:nvSpPr>
          <p:spPr>
            <a:xfrm>
              <a:off x="3659566" y="3783658"/>
              <a:ext cx="1333130" cy="940742"/>
            </a:xfrm>
            <a:custGeom>
              <a:avLst/>
              <a:gdLst>
                <a:gd name="connsiteX0" fmla="*/ 1047925 w 1333130"/>
                <a:gd name="connsiteY0" fmla="*/ 0 h 940742"/>
                <a:gd name="connsiteX1" fmla="*/ 1090562 w 1333130"/>
                <a:gd name="connsiteY1" fmla="*/ 31935 h 940742"/>
                <a:gd name="connsiteX2" fmla="*/ 1333130 w 1333130"/>
                <a:gd name="connsiteY2" fmla="*/ 573801 h 940742"/>
                <a:gd name="connsiteX3" fmla="*/ 1333130 w 1333130"/>
                <a:gd name="connsiteY3" fmla="*/ 887576 h 940742"/>
                <a:gd name="connsiteX4" fmla="*/ 1331320 w 1333130"/>
                <a:gd name="connsiteY4" fmla="*/ 907247 h 940742"/>
                <a:gd name="connsiteX5" fmla="*/ 1263079 w 1333130"/>
                <a:gd name="connsiteY5" fmla="*/ 930941 h 940742"/>
                <a:gd name="connsiteX6" fmla="*/ 1176153 w 1333130"/>
                <a:gd name="connsiteY6" fmla="*/ 940742 h 940742"/>
                <a:gd name="connsiteX7" fmla="*/ 744833 w 1333130"/>
                <a:gd name="connsiteY7" fmla="*/ 458300 h 940742"/>
                <a:gd name="connsiteX8" fmla="*/ 1008264 w 1333130"/>
                <a:gd name="connsiteY8" fmla="*/ 13771 h 940742"/>
                <a:gd name="connsiteX9" fmla="*/ 285205 w 1333130"/>
                <a:gd name="connsiteY9" fmla="*/ 0 h 940742"/>
                <a:gd name="connsiteX10" fmla="*/ 324867 w 1333130"/>
                <a:gd name="connsiteY10" fmla="*/ 13771 h 940742"/>
                <a:gd name="connsiteX11" fmla="*/ 588298 w 1333130"/>
                <a:gd name="connsiteY11" fmla="*/ 458300 h 940742"/>
                <a:gd name="connsiteX12" fmla="*/ 156978 w 1333130"/>
                <a:gd name="connsiteY12" fmla="*/ 940742 h 940742"/>
                <a:gd name="connsiteX13" fmla="*/ 70052 w 1333130"/>
                <a:gd name="connsiteY13" fmla="*/ 930941 h 940742"/>
                <a:gd name="connsiteX14" fmla="*/ 1810 w 1333130"/>
                <a:gd name="connsiteY14" fmla="*/ 907246 h 940742"/>
                <a:gd name="connsiteX15" fmla="*/ 0 w 1333130"/>
                <a:gd name="connsiteY15" fmla="*/ 887576 h 940742"/>
                <a:gd name="connsiteX16" fmla="*/ 0 w 1333130"/>
                <a:gd name="connsiteY16" fmla="*/ 573801 h 940742"/>
                <a:gd name="connsiteX17" fmla="*/ 242568 w 1333130"/>
                <a:gd name="connsiteY17" fmla="*/ 31935 h 94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3130" h="940742">
                  <a:moveTo>
                    <a:pt x="1047925" y="0"/>
                  </a:moveTo>
                  <a:lnTo>
                    <a:pt x="1090562" y="31935"/>
                  </a:lnTo>
                  <a:cubicBezTo>
                    <a:pt x="1238704" y="160732"/>
                    <a:pt x="1333130" y="355650"/>
                    <a:pt x="1333130" y="573801"/>
                  </a:cubicBezTo>
                  <a:cubicBezTo>
                    <a:pt x="1333130" y="678393"/>
                    <a:pt x="1333130" y="782984"/>
                    <a:pt x="1333130" y="887576"/>
                  </a:cubicBezTo>
                  <a:lnTo>
                    <a:pt x="1331320" y="907247"/>
                  </a:lnTo>
                  <a:lnTo>
                    <a:pt x="1263079" y="930941"/>
                  </a:lnTo>
                  <a:cubicBezTo>
                    <a:pt x="1235001" y="937367"/>
                    <a:pt x="1205929" y="940742"/>
                    <a:pt x="1176153" y="940742"/>
                  </a:cubicBezTo>
                  <a:cubicBezTo>
                    <a:pt x="937942" y="940742"/>
                    <a:pt x="744833" y="724745"/>
                    <a:pt x="744833" y="458300"/>
                  </a:cubicBezTo>
                  <a:cubicBezTo>
                    <a:pt x="744833" y="258466"/>
                    <a:pt x="853457" y="87010"/>
                    <a:pt x="1008264" y="13771"/>
                  </a:cubicBezTo>
                  <a:close/>
                  <a:moveTo>
                    <a:pt x="285205" y="0"/>
                  </a:moveTo>
                  <a:lnTo>
                    <a:pt x="324867" y="13771"/>
                  </a:lnTo>
                  <a:cubicBezTo>
                    <a:pt x="479674" y="87010"/>
                    <a:pt x="588298" y="258466"/>
                    <a:pt x="588298" y="458300"/>
                  </a:cubicBezTo>
                  <a:cubicBezTo>
                    <a:pt x="588298" y="724745"/>
                    <a:pt x="395189" y="940742"/>
                    <a:pt x="156978" y="940742"/>
                  </a:cubicBezTo>
                  <a:cubicBezTo>
                    <a:pt x="127202" y="940742"/>
                    <a:pt x="98130" y="937367"/>
                    <a:pt x="70052" y="930941"/>
                  </a:cubicBezTo>
                  <a:lnTo>
                    <a:pt x="1810" y="907246"/>
                  </a:lnTo>
                  <a:lnTo>
                    <a:pt x="0" y="887576"/>
                  </a:lnTo>
                  <a:lnTo>
                    <a:pt x="0" y="573801"/>
                  </a:lnTo>
                  <a:cubicBezTo>
                    <a:pt x="0" y="355650"/>
                    <a:pt x="94426" y="160732"/>
                    <a:pt x="242568" y="319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58092832-B7D0-421D-8EBE-55120640F14A}"/>
                </a:ext>
              </a:extLst>
            </p:cNvPr>
            <p:cNvSpPr/>
            <p:nvPr/>
          </p:nvSpPr>
          <p:spPr>
            <a:xfrm rot="10800000">
              <a:off x="5427071" y="4707817"/>
              <a:ext cx="295859" cy="40268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946C1999-8843-4148-BE3C-1B098231D4A2}"/>
                </a:ext>
              </a:extLst>
            </p:cNvPr>
            <p:cNvSpPr/>
            <p:nvPr/>
          </p:nvSpPr>
          <p:spPr>
            <a:xfrm rot="10800000">
              <a:off x="5648676" y="4250768"/>
              <a:ext cx="194023" cy="26408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59ABBAC-FBE4-4574-A368-17BC2B6A00A0}"/>
                </a:ext>
              </a:extLst>
            </p:cNvPr>
            <p:cNvSpPr/>
            <p:nvPr/>
          </p:nvSpPr>
          <p:spPr>
            <a:xfrm rot="10800000">
              <a:off x="5134326" y="5223102"/>
              <a:ext cx="158456" cy="21567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8BF82851-04F7-404D-9DB9-867166397774}"/>
                </a:ext>
              </a:extLst>
            </p:cNvPr>
            <p:cNvSpPr/>
            <p:nvPr/>
          </p:nvSpPr>
          <p:spPr>
            <a:xfrm rot="10800000">
              <a:off x="5850222" y="5023092"/>
              <a:ext cx="216941" cy="29527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9CBE828D-5DAA-40AB-96D4-DCD5BF15B85C}"/>
                </a:ext>
              </a:extLst>
            </p:cNvPr>
            <p:cNvGrpSpPr/>
            <p:nvPr/>
          </p:nvGrpSpPr>
          <p:grpSpPr>
            <a:xfrm>
              <a:off x="3702595" y="4412869"/>
              <a:ext cx="1370239" cy="873150"/>
              <a:chOff x="432972" y="1122338"/>
              <a:chExt cx="1370239" cy="873150"/>
            </a:xfrm>
          </p:grpSpPr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D9C1759E-C5FB-4BAE-A6D9-67D708DC414B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E51291FD-D173-4C02-A352-063151E5F335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ECECBEC1-1F8B-45EA-BCF1-A88FD6AFE5B9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CFC9E986-77F7-478C-99A9-5D5700F75962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08447D3E-01ED-452E-8A38-89652B81B8CB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F45E573-9210-412C-93FA-EDE6DCDDC93A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8C6C0D8B-620D-4DDC-9FB7-061EDBC854BB}"/>
                </a:ext>
              </a:extLst>
            </p:cNvPr>
            <p:cNvSpPr/>
            <p:nvPr/>
          </p:nvSpPr>
          <p:spPr>
            <a:xfrm>
              <a:off x="3750672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DD173383-CC0B-4360-8781-EE7F0BF45174}"/>
                </a:ext>
              </a:extLst>
            </p:cNvPr>
            <p:cNvSpPr/>
            <p:nvPr/>
          </p:nvSpPr>
          <p:spPr>
            <a:xfrm>
              <a:off x="4566357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7DB80876-5F5B-481A-B2D5-BAD2048E2245}"/>
                </a:ext>
              </a:extLst>
            </p:cNvPr>
            <p:cNvSpPr/>
            <p:nvPr/>
          </p:nvSpPr>
          <p:spPr>
            <a:xfrm>
              <a:off x="3817348" y="4243875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07F8A571-5893-4790-9381-2151AD57852A}"/>
                </a:ext>
              </a:extLst>
            </p:cNvPr>
            <p:cNvSpPr/>
            <p:nvPr/>
          </p:nvSpPr>
          <p:spPr>
            <a:xfrm>
              <a:off x="4633033" y="4243875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E62CC4F-3B31-4119-B7DA-0D1E2DD1B498}"/>
              </a:ext>
            </a:extLst>
          </p:cNvPr>
          <p:cNvGrpSpPr/>
          <p:nvPr/>
        </p:nvGrpSpPr>
        <p:grpSpPr>
          <a:xfrm>
            <a:off x="6660394" y="4026400"/>
            <a:ext cx="2407848" cy="2187308"/>
            <a:chOff x="6890710" y="3557111"/>
            <a:chExt cx="3081198" cy="2798985"/>
          </a:xfrm>
        </p:grpSpPr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4DCDF675-B966-4087-8AEF-F67B497508DB}"/>
                </a:ext>
              </a:extLst>
            </p:cNvPr>
            <p:cNvSpPr/>
            <p:nvPr/>
          </p:nvSpPr>
          <p:spPr>
            <a:xfrm rot="9834867">
              <a:off x="9704726" y="4230205"/>
              <a:ext cx="173490" cy="1191869"/>
            </a:xfrm>
            <a:prstGeom prst="moon">
              <a:avLst>
                <a:gd name="adj" fmla="val 29611"/>
              </a:avLst>
            </a:pr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44B9DA6C-5605-410E-A7E7-B17A6BF15BF1}"/>
                </a:ext>
              </a:extLst>
            </p:cNvPr>
            <p:cNvSpPr/>
            <p:nvPr/>
          </p:nvSpPr>
          <p:spPr>
            <a:xfrm>
              <a:off x="8165240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4D2637D-A9C6-4E62-9C90-DEC35FE41488}"/>
                </a:ext>
              </a:extLst>
            </p:cNvPr>
            <p:cNvSpPr/>
            <p:nvPr/>
          </p:nvSpPr>
          <p:spPr>
            <a:xfrm>
              <a:off x="8795219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D456357D-F052-495E-A439-39CAE823A34B}"/>
                </a:ext>
              </a:extLst>
            </p:cNvPr>
            <p:cNvSpPr/>
            <p:nvPr/>
          </p:nvSpPr>
          <p:spPr>
            <a:xfrm>
              <a:off x="9351845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0DE399EE-A5F9-4EFD-8907-426C29B54737}"/>
                </a:ext>
              </a:extLst>
            </p:cNvPr>
            <p:cNvSpPr/>
            <p:nvPr/>
          </p:nvSpPr>
          <p:spPr>
            <a:xfrm>
              <a:off x="7617244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23D5E875-57CB-402C-A42B-8AE706B2856F}"/>
                </a:ext>
              </a:extLst>
            </p:cNvPr>
            <p:cNvSpPr/>
            <p:nvPr/>
          </p:nvSpPr>
          <p:spPr>
            <a:xfrm rot="10800000">
              <a:off x="8812272" y="5592713"/>
              <a:ext cx="375399" cy="620451"/>
            </a:xfrm>
            <a:prstGeom prst="trapezoid">
              <a:avLst/>
            </a:pr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4ADA91D2-C071-44A0-9ED7-1319B87B5A97}"/>
                </a:ext>
              </a:extLst>
            </p:cNvPr>
            <p:cNvSpPr/>
            <p:nvPr/>
          </p:nvSpPr>
          <p:spPr>
            <a:xfrm>
              <a:off x="8338743" y="5155253"/>
              <a:ext cx="1204261" cy="620452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3DD8771F-D157-4895-84C9-14C0B1D5398A}"/>
                </a:ext>
              </a:extLst>
            </p:cNvPr>
            <p:cNvSpPr/>
            <p:nvPr/>
          </p:nvSpPr>
          <p:spPr>
            <a:xfrm rot="10800000">
              <a:off x="7637532" y="4097341"/>
              <a:ext cx="2097055" cy="2115825"/>
            </a:xfrm>
            <a:custGeom>
              <a:avLst/>
              <a:gdLst>
                <a:gd name="connsiteX0" fmla="*/ 2368800 w 3086101"/>
                <a:gd name="connsiteY0" fmla="*/ 3113723 h 3113723"/>
                <a:gd name="connsiteX1" fmla="*/ 717300 w 3086101"/>
                <a:gd name="connsiteY1" fmla="*/ 3113723 h 3113723"/>
                <a:gd name="connsiteX2" fmla="*/ 0 w 3086101"/>
                <a:gd name="connsiteY2" fmla="*/ 2396423 h 3113723"/>
                <a:gd name="connsiteX3" fmla="*/ 0 w 3086101"/>
                <a:gd name="connsiteY3" fmla="*/ 913078 h 3113723"/>
                <a:gd name="connsiteX4" fmla="*/ 138113 w 3086101"/>
                <a:gd name="connsiteY4" fmla="*/ 0 h 3113723"/>
                <a:gd name="connsiteX5" fmla="*/ 414338 w 3086101"/>
                <a:gd name="connsiteY5" fmla="*/ 0 h 3113723"/>
                <a:gd name="connsiteX6" fmla="*/ 552450 w 3086101"/>
                <a:gd name="connsiteY6" fmla="*/ 913078 h 3113723"/>
                <a:gd name="connsiteX7" fmla="*/ 1733551 w 3086101"/>
                <a:gd name="connsiteY7" fmla="*/ 913078 h 3113723"/>
                <a:gd name="connsiteX8" fmla="*/ 1871664 w 3086101"/>
                <a:gd name="connsiteY8" fmla="*/ 0 h 3113723"/>
                <a:gd name="connsiteX9" fmla="*/ 2147889 w 3086101"/>
                <a:gd name="connsiteY9" fmla="*/ 0 h 3113723"/>
                <a:gd name="connsiteX10" fmla="*/ 2286001 w 3086101"/>
                <a:gd name="connsiteY10" fmla="*/ 913078 h 3113723"/>
                <a:gd name="connsiteX11" fmla="*/ 2533651 w 3086101"/>
                <a:gd name="connsiteY11" fmla="*/ 913078 h 3113723"/>
                <a:gd name="connsiteX12" fmla="*/ 2671764 w 3086101"/>
                <a:gd name="connsiteY12" fmla="*/ 0 h 3113723"/>
                <a:gd name="connsiteX13" fmla="*/ 2947989 w 3086101"/>
                <a:gd name="connsiteY13" fmla="*/ 0 h 3113723"/>
                <a:gd name="connsiteX14" fmla="*/ 3086101 w 3086101"/>
                <a:gd name="connsiteY14" fmla="*/ 913078 h 3113723"/>
                <a:gd name="connsiteX15" fmla="*/ 3086100 w 3086101"/>
                <a:gd name="connsiteY15" fmla="*/ 913078 h 3113723"/>
                <a:gd name="connsiteX16" fmla="*/ 3086100 w 3086101"/>
                <a:gd name="connsiteY16" fmla="*/ 2396423 h 3113723"/>
                <a:gd name="connsiteX17" fmla="*/ 2368800 w 3086101"/>
                <a:gd name="connsiteY17" fmla="*/ 3113723 h 311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86101" h="3113723">
                  <a:moveTo>
                    <a:pt x="2368800" y="3113723"/>
                  </a:moveTo>
                  <a:lnTo>
                    <a:pt x="717300" y="3113723"/>
                  </a:lnTo>
                  <a:cubicBezTo>
                    <a:pt x="321146" y="3113723"/>
                    <a:pt x="0" y="2792577"/>
                    <a:pt x="0" y="2396423"/>
                  </a:cubicBezTo>
                  <a:lnTo>
                    <a:pt x="0" y="913078"/>
                  </a:lnTo>
                  <a:lnTo>
                    <a:pt x="138113" y="0"/>
                  </a:lnTo>
                  <a:lnTo>
                    <a:pt x="414338" y="0"/>
                  </a:lnTo>
                  <a:lnTo>
                    <a:pt x="552450" y="913078"/>
                  </a:lnTo>
                  <a:lnTo>
                    <a:pt x="1733551" y="913078"/>
                  </a:lnTo>
                  <a:lnTo>
                    <a:pt x="1871664" y="0"/>
                  </a:lnTo>
                  <a:lnTo>
                    <a:pt x="2147889" y="0"/>
                  </a:lnTo>
                  <a:lnTo>
                    <a:pt x="2286001" y="913078"/>
                  </a:lnTo>
                  <a:lnTo>
                    <a:pt x="2533651" y="913078"/>
                  </a:lnTo>
                  <a:lnTo>
                    <a:pt x="2671764" y="0"/>
                  </a:lnTo>
                  <a:lnTo>
                    <a:pt x="2947989" y="0"/>
                  </a:lnTo>
                  <a:lnTo>
                    <a:pt x="3086101" y="913078"/>
                  </a:lnTo>
                  <a:lnTo>
                    <a:pt x="3086100" y="913078"/>
                  </a:lnTo>
                  <a:lnTo>
                    <a:pt x="3086100" y="2396423"/>
                  </a:lnTo>
                  <a:cubicBezTo>
                    <a:pt x="3086100" y="2792577"/>
                    <a:pt x="2764954" y="3113723"/>
                    <a:pt x="2368800" y="3113723"/>
                  </a:cubicBez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8EABE06-9DB8-48F0-9B69-89B004A39943}"/>
                </a:ext>
              </a:extLst>
            </p:cNvPr>
            <p:cNvSpPr/>
            <p:nvPr/>
          </p:nvSpPr>
          <p:spPr>
            <a:xfrm>
              <a:off x="9862450" y="5179307"/>
              <a:ext cx="109458" cy="564610"/>
            </a:xfrm>
            <a:custGeom>
              <a:avLst/>
              <a:gdLst>
                <a:gd name="connsiteX0" fmla="*/ 174625 w 349250"/>
                <a:gd name="connsiteY0" fmla="*/ 0 h 902939"/>
                <a:gd name="connsiteX1" fmla="*/ 182483 w 349250"/>
                <a:gd name="connsiteY1" fmla="*/ 4335 h 902939"/>
                <a:gd name="connsiteX2" fmla="*/ 349250 w 349250"/>
                <a:gd name="connsiteY2" fmla="*/ 451469 h 902939"/>
                <a:gd name="connsiteX3" fmla="*/ 182483 w 349250"/>
                <a:gd name="connsiteY3" fmla="*/ 898603 h 902939"/>
                <a:gd name="connsiteX4" fmla="*/ 174625 w 349250"/>
                <a:gd name="connsiteY4" fmla="*/ 902939 h 902939"/>
                <a:gd name="connsiteX5" fmla="*/ 166767 w 349250"/>
                <a:gd name="connsiteY5" fmla="*/ 898603 h 902939"/>
                <a:gd name="connsiteX6" fmla="*/ 0 w 349250"/>
                <a:gd name="connsiteY6" fmla="*/ 451469 h 902939"/>
                <a:gd name="connsiteX7" fmla="*/ 166767 w 349250"/>
                <a:gd name="connsiteY7" fmla="*/ 4335 h 90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0" h="902939">
                  <a:moveTo>
                    <a:pt x="174625" y="0"/>
                  </a:moveTo>
                  <a:lnTo>
                    <a:pt x="182483" y="4335"/>
                  </a:lnTo>
                  <a:cubicBezTo>
                    <a:pt x="280485" y="78003"/>
                    <a:pt x="349250" y="250464"/>
                    <a:pt x="349250" y="451469"/>
                  </a:cubicBezTo>
                  <a:cubicBezTo>
                    <a:pt x="349250" y="652474"/>
                    <a:pt x="280485" y="824936"/>
                    <a:pt x="182483" y="898603"/>
                  </a:cubicBezTo>
                  <a:lnTo>
                    <a:pt x="174625" y="902939"/>
                  </a:lnTo>
                  <a:lnTo>
                    <a:pt x="166767" y="898603"/>
                  </a:lnTo>
                  <a:cubicBezTo>
                    <a:pt x="68765" y="824936"/>
                    <a:pt x="0" y="652474"/>
                    <a:pt x="0" y="451469"/>
                  </a:cubicBezTo>
                  <a:cubicBezTo>
                    <a:pt x="0" y="250464"/>
                    <a:pt x="68765" y="78003"/>
                    <a:pt x="166767" y="43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楕円 3">
              <a:extLst>
                <a:ext uri="{FF2B5EF4-FFF2-40B4-BE49-F238E27FC236}">
                  <a16:creationId xmlns:a16="http://schemas.microsoft.com/office/drawing/2014/main" id="{C345C1FD-478E-4B95-BD06-36968DA4C176}"/>
                </a:ext>
              </a:extLst>
            </p:cNvPr>
            <p:cNvSpPr/>
            <p:nvPr/>
          </p:nvSpPr>
          <p:spPr>
            <a:xfrm>
              <a:off x="6890710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楕円 3">
              <a:extLst>
                <a:ext uri="{FF2B5EF4-FFF2-40B4-BE49-F238E27FC236}">
                  <a16:creationId xmlns:a16="http://schemas.microsoft.com/office/drawing/2014/main" id="{6A4229EF-3AD5-4826-BA8F-13686DD610F9}"/>
                </a:ext>
              </a:extLst>
            </p:cNvPr>
            <p:cNvSpPr/>
            <p:nvPr/>
          </p:nvSpPr>
          <p:spPr>
            <a:xfrm>
              <a:off x="8216256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1AA47D7C-6EEB-4F7E-BC80-1D91CC6C0480}"/>
                </a:ext>
              </a:extLst>
            </p:cNvPr>
            <p:cNvSpPr/>
            <p:nvPr/>
          </p:nvSpPr>
          <p:spPr>
            <a:xfrm>
              <a:off x="7174291" y="3557111"/>
              <a:ext cx="1333130" cy="1593502"/>
            </a:xfrm>
            <a:custGeom>
              <a:avLst/>
              <a:gdLst>
                <a:gd name="connsiteX0" fmla="*/ 982712 w 1961882"/>
                <a:gd name="connsiteY0" fmla="*/ 0 h 2345055"/>
                <a:gd name="connsiteX1" fmla="*/ 1040211 w 1961882"/>
                <a:gd name="connsiteY1" fmla="*/ 147563 h 2345055"/>
                <a:gd name="connsiteX2" fmla="*/ 1063757 w 1961882"/>
                <a:gd name="connsiteY2" fmla="*/ 148816 h 2345055"/>
                <a:gd name="connsiteX3" fmla="*/ 1076512 w 1961882"/>
                <a:gd name="connsiteY3" fmla="*/ 50494 h 2345055"/>
                <a:gd name="connsiteX4" fmla="*/ 1156278 w 1961882"/>
                <a:gd name="connsiteY4" fmla="*/ 161811 h 2345055"/>
                <a:gd name="connsiteX5" fmla="*/ 1178634 w 1961882"/>
                <a:gd name="connsiteY5" fmla="*/ 165405 h 2345055"/>
                <a:gd name="connsiteX6" fmla="*/ 1182572 w 1961882"/>
                <a:gd name="connsiteY6" fmla="*/ 166472 h 2345055"/>
                <a:gd name="connsiteX7" fmla="*/ 1173586 w 1961882"/>
                <a:gd name="connsiteY7" fmla="*/ 85661 h 2345055"/>
                <a:gd name="connsiteX8" fmla="*/ 1327287 w 1961882"/>
                <a:gd name="connsiteY8" fmla="*/ 211940 h 2345055"/>
                <a:gd name="connsiteX9" fmla="*/ 1362767 w 1961882"/>
                <a:gd name="connsiteY9" fmla="*/ 225621 h 2345055"/>
                <a:gd name="connsiteX10" fmla="*/ 1961881 w 1961882"/>
                <a:gd name="connsiteY10" fmla="*/ 1177821 h 2345055"/>
                <a:gd name="connsiteX11" fmla="*/ 1961882 w 1961882"/>
                <a:gd name="connsiteY11" fmla="*/ 1639583 h 2345055"/>
                <a:gd name="connsiteX12" fmla="*/ 1317844 w 1961882"/>
                <a:gd name="connsiteY12" fmla="*/ 2345055 h 2345055"/>
                <a:gd name="connsiteX13" fmla="*/ 644038 w 1961882"/>
                <a:gd name="connsiteY13" fmla="*/ 2345055 h 2345055"/>
                <a:gd name="connsiteX14" fmla="*/ 0 w 1961882"/>
                <a:gd name="connsiteY14" fmla="*/ 1639583 h 2345055"/>
                <a:gd name="connsiteX15" fmla="*/ 0 w 1961882"/>
                <a:gd name="connsiteY15" fmla="*/ 1177821 h 2345055"/>
                <a:gd name="connsiteX16" fmla="*/ 599114 w 1961882"/>
                <a:gd name="connsiteY16" fmla="*/ 225621 h 2345055"/>
                <a:gd name="connsiteX17" fmla="*/ 641270 w 1961882"/>
                <a:gd name="connsiteY17" fmla="*/ 209366 h 2345055"/>
                <a:gd name="connsiteX18" fmla="*/ 791837 w 1961882"/>
                <a:gd name="connsiteY18" fmla="*/ 85661 h 2345055"/>
                <a:gd name="connsiteX19" fmla="*/ 782962 w 1961882"/>
                <a:gd name="connsiteY19" fmla="*/ 165482 h 2345055"/>
                <a:gd name="connsiteX20" fmla="*/ 783247 w 1961882"/>
                <a:gd name="connsiteY20" fmla="*/ 165405 h 2345055"/>
                <a:gd name="connsiteX21" fmla="*/ 809608 w 1961882"/>
                <a:gd name="connsiteY21" fmla="*/ 161167 h 2345055"/>
                <a:gd name="connsiteX22" fmla="*/ 888913 w 1961882"/>
                <a:gd name="connsiteY22" fmla="*/ 50494 h 2345055"/>
                <a:gd name="connsiteX23" fmla="*/ 901643 w 1961882"/>
                <a:gd name="connsiteY23" fmla="*/ 148628 h 2345055"/>
                <a:gd name="connsiteX24" fmla="*/ 925288 w 1961882"/>
                <a:gd name="connsiteY24" fmla="*/ 147371 h 2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61882" h="2345055">
                  <a:moveTo>
                    <a:pt x="982712" y="0"/>
                  </a:moveTo>
                  <a:lnTo>
                    <a:pt x="1040211" y="147563"/>
                  </a:lnTo>
                  <a:lnTo>
                    <a:pt x="1063757" y="148816"/>
                  </a:lnTo>
                  <a:lnTo>
                    <a:pt x="1076512" y="50494"/>
                  </a:lnTo>
                  <a:lnTo>
                    <a:pt x="1156278" y="161811"/>
                  </a:lnTo>
                  <a:lnTo>
                    <a:pt x="1178634" y="165405"/>
                  </a:lnTo>
                  <a:lnTo>
                    <a:pt x="1182572" y="166472"/>
                  </a:lnTo>
                  <a:lnTo>
                    <a:pt x="1173586" y="85661"/>
                  </a:lnTo>
                  <a:lnTo>
                    <a:pt x="1327287" y="211940"/>
                  </a:lnTo>
                  <a:lnTo>
                    <a:pt x="1362767" y="225621"/>
                  </a:lnTo>
                  <a:cubicBezTo>
                    <a:pt x="1714841" y="382501"/>
                    <a:pt x="1961881" y="749768"/>
                    <a:pt x="1961881" y="1177821"/>
                  </a:cubicBezTo>
                  <a:cubicBezTo>
                    <a:pt x="1961881" y="1331742"/>
                    <a:pt x="1961882" y="1485662"/>
                    <a:pt x="1961882" y="1639583"/>
                  </a:cubicBezTo>
                  <a:cubicBezTo>
                    <a:pt x="1961882" y="2029204"/>
                    <a:pt x="1673536" y="2345055"/>
                    <a:pt x="1317844" y="2345055"/>
                  </a:cubicBezTo>
                  <a:lnTo>
                    <a:pt x="644038" y="2345055"/>
                  </a:lnTo>
                  <a:cubicBezTo>
                    <a:pt x="288346" y="2345055"/>
                    <a:pt x="0" y="2029204"/>
                    <a:pt x="0" y="1639583"/>
                  </a:cubicBezTo>
                  <a:lnTo>
                    <a:pt x="0" y="1177821"/>
                  </a:lnTo>
                  <a:cubicBezTo>
                    <a:pt x="0" y="749768"/>
                    <a:pt x="247040" y="382501"/>
                    <a:pt x="599114" y="225621"/>
                  </a:cubicBezTo>
                  <a:lnTo>
                    <a:pt x="641270" y="209366"/>
                  </a:lnTo>
                  <a:lnTo>
                    <a:pt x="791837" y="85661"/>
                  </a:lnTo>
                  <a:lnTo>
                    <a:pt x="782962" y="165482"/>
                  </a:lnTo>
                  <a:lnTo>
                    <a:pt x="783247" y="165405"/>
                  </a:lnTo>
                  <a:lnTo>
                    <a:pt x="809608" y="161167"/>
                  </a:lnTo>
                  <a:lnTo>
                    <a:pt x="888913" y="50494"/>
                  </a:lnTo>
                  <a:lnTo>
                    <a:pt x="901643" y="148628"/>
                  </a:lnTo>
                  <a:lnTo>
                    <a:pt x="925288" y="147371"/>
                  </a:ln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946B0C28-7B22-441E-9A3A-DF84A4809B9E}"/>
                </a:ext>
              </a:extLst>
            </p:cNvPr>
            <p:cNvSpPr/>
            <p:nvPr/>
          </p:nvSpPr>
          <p:spPr>
            <a:xfrm>
              <a:off x="7405171" y="475612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7F7171D0-0D33-4410-8A39-592A06FC4970}"/>
                </a:ext>
              </a:extLst>
            </p:cNvPr>
            <p:cNvSpPr/>
            <p:nvPr/>
          </p:nvSpPr>
          <p:spPr>
            <a:xfrm>
              <a:off x="7503581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四角形: 角を丸くする 201">
              <a:extLst>
                <a:ext uri="{FF2B5EF4-FFF2-40B4-BE49-F238E27FC236}">
                  <a16:creationId xmlns:a16="http://schemas.microsoft.com/office/drawing/2014/main" id="{C32464A8-C3D1-4874-8AC5-DFB103CD61E2}"/>
                </a:ext>
              </a:extLst>
            </p:cNvPr>
            <p:cNvSpPr/>
            <p:nvPr/>
          </p:nvSpPr>
          <p:spPr>
            <a:xfrm>
              <a:off x="7940037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BCFF52C-8A93-41F3-ABC5-F1CD96E75222}"/>
                </a:ext>
              </a:extLst>
            </p:cNvPr>
            <p:cNvGrpSpPr/>
            <p:nvPr/>
          </p:nvGrpSpPr>
          <p:grpSpPr>
            <a:xfrm>
              <a:off x="7238275" y="4412869"/>
              <a:ext cx="1370239" cy="873150"/>
              <a:chOff x="432972" y="1122338"/>
              <a:chExt cx="1370239" cy="873150"/>
            </a:xfrm>
          </p:grpSpPr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0B704C6D-986B-479A-A91E-CCE7C212F2AC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38D3F732-3B29-4770-89BB-5517DD0959A7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A748D474-5434-4953-9BB7-57D69AA5B60F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70FE0D83-FF91-40FA-BBD3-046C82ADDF07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8FD279EF-59CF-4E0F-A1FD-6E9FF2254B55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EC831BA-E99E-4391-823F-0BB6A9596E68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06C08B18-1A7D-4CDD-A517-61959237E1B1}"/>
                </a:ext>
              </a:extLst>
            </p:cNvPr>
            <p:cNvSpPr/>
            <p:nvPr/>
          </p:nvSpPr>
          <p:spPr>
            <a:xfrm>
              <a:off x="7278876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A6C79C83-3438-4AAD-B625-9AD93D2E1774}"/>
                </a:ext>
              </a:extLst>
            </p:cNvPr>
            <p:cNvSpPr/>
            <p:nvPr/>
          </p:nvSpPr>
          <p:spPr>
            <a:xfrm>
              <a:off x="8094561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2D5FCC6A-5A09-45E8-98E8-00814F3ECCB5}"/>
                </a:ext>
              </a:extLst>
            </p:cNvPr>
            <p:cNvSpPr/>
            <p:nvPr/>
          </p:nvSpPr>
          <p:spPr>
            <a:xfrm>
              <a:off x="7345552" y="4243875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B8C385FE-25B9-4BEF-9077-D79724903162}"/>
                </a:ext>
              </a:extLst>
            </p:cNvPr>
            <p:cNvSpPr/>
            <p:nvPr/>
          </p:nvSpPr>
          <p:spPr>
            <a:xfrm>
              <a:off x="8161237" y="4243875"/>
              <a:ext cx="183294" cy="183292"/>
            </a:xfrm>
            <a:prstGeom prst="ellipse">
              <a:avLst/>
            </a:prstGeom>
            <a:solidFill>
              <a:srgbClr val="0D0D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17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8AB095F-E734-467C-9C8C-7527C7372617}"/>
              </a:ext>
            </a:extLst>
          </p:cNvPr>
          <p:cNvGrpSpPr/>
          <p:nvPr/>
        </p:nvGrpSpPr>
        <p:grpSpPr>
          <a:xfrm>
            <a:off x="800100" y="1088212"/>
            <a:ext cx="2401498" cy="2181538"/>
            <a:chOff x="99385" y="299561"/>
            <a:chExt cx="3081198" cy="2798985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F06FDE9-09D8-4930-BF8A-4104BE879A33}"/>
                </a:ext>
              </a:extLst>
            </p:cNvPr>
            <p:cNvGrpSpPr/>
            <p:nvPr/>
          </p:nvGrpSpPr>
          <p:grpSpPr>
            <a:xfrm>
              <a:off x="99385" y="299561"/>
              <a:ext cx="3081198" cy="2798985"/>
              <a:chOff x="3549150" y="1887220"/>
              <a:chExt cx="4534400" cy="4119086"/>
            </a:xfrm>
          </p:grpSpPr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D43A2A3B-3ED9-458F-9C04-52CACDC0AA86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366E171-C37E-4A20-A812-654D8D04007C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CA4C114-39BE-4424-AC73-206737BE985E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A7D80B2-74BE-4974-A121-3F0B4A18896B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FA0CEB0-23CE-47B7-86CC-628A9453A9AC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C9C683C5-450B-4BC8-A36C-D41309E812F0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C23AE57C-9CF9-4F8A-AEF8-44D14140238D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8C019F3-1C9F-4DF9-9803-528B518B27DA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3">
                <a:extLst>
                  <a:ext uri="{FF2B5EF4-FFF2-40B4-BE49-F238E27FC236}">
                    <a16:creationId xmlns:a16="http://schemas.microsoft.com/office/drawing/2014/main" id="{EFB52018-CB46-4D94-8FAB-7B8AD69E633B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3">
                <a:extLst>
                  <a:ext uri="{FF2B5EF4-FFF2-40B4-BE49-F238E27FC236}">
                    <a16:creationId xmlns:a16="http://schemas.microsoft.com/office/drawing/2014/main" id="{991FC743-8549-441E-AE9C-9FB3D0AD4080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1FA50C3-CF1E-4477-80A3-ED14F6B8B637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4CCA452-314D-49B5-87A2-F5FC8F09514D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A4291F86-786B-4F63-A80B-369A78FDCCE8}"/>
                </a:ext>
              </a:extLst>
            </p:cNvPr>
            <p:cNvSpPr/>
            <p:nvPr/>
          </p:nvSpPr>
          <p:spPr>
            <a:xfrm>
              <a:off x="613846" y="149857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392291B1-EA96-4CFC-9FD3-3207D353A942}"/>
                </a:ext>
              </a:extLst>
            </p:cNvPr>
            <p:cNvSpPr/>
            <p:nvPr/>
          </p:nvSpPr>
          <p:spPr>
            <a:xfrm>
              <a:off x="712256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85536ABF-85F3-4DED-AB4D-B78FB4507DEF}"/>
                </a:ext>
              </a:extLst>
            </p:cNvPr>
            <p:cNvSpPr/>
            <p:nvPr/>
          </p:nvSpPr>
          <p:spPr>
            <a:xfrm>
              <a:off x="1148712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7EBC0803-DA13-44CA-964D-65ED7CD2029A}"/>
                </a:ext>
              </a:extLst>
            </p:cNvPr>
            <p:cNvGrpSpPr/>
            <p:nvPr/>
          </p:nvGrpSpPr>
          <p:grpSpPr>
            <a:xfrm>
              <a:off x="432972" y="1122338"/>
              <a:ext cx="1370239" cy="873150"/>
              <a:chOff x="432972" y="1122338"/>
              <a:chExt cx="1370239" cy="873150"/>
            </a:xfrm>
          </p:grpSpPr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2217990E-3DAE-4083-B121-5D3F402D43A9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C9148D7E-28B5-473A-8B4F-A0231D56C2B8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04235E0D-F4B2-4FB0-89AD-8CCCD3A72D44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7DD0A920-4D49-4771-85ED-A8B3227055E1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5F8AD837-3CDD-4F9B-90E4-05CC8F9DF510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F4A6B10-005B-4A03-9AB6-AB1BBDBBAEAC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D441DB39-B482-47EB-A5F8-E287E726FC8F}"/>
                </a:ext>
              </a:extLst>
            </p:cNvPr>
            <p:cNvSpPr/>
            <p:nvPr/>
          </p:nvSpPr>
          <p:spPr>
            <a:xfrm>
              <a:off x="472634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CA73E15B-1D61-4472-925B-C892CA841FB9}"/>
                </a:ext>
              </a:extLst>
            </p:cNvPr>
            <p:cNvSpPr/>
            <p:nvPr/>
          </p:nvSpPr>
          <p:spPr>
            <a:xfrm>
              <a:off x="1288319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E7ECA93D-96CA-4D8E-A4D4-2C0F1F160C9B}"/>
                </a:ext>
              </a:extLst>
            </p:cNvPr>
            <p:cNvSpPr/>
            <p:nvPr/>
          </p:nvSpPr>
          <p:spPr>
            <a:xfrm>
              <a:off x="508709" y="9719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4743871E-4E51-428C-825C-9A7B26E29C9C}"/>
                </a:ext>
              </a:extLst>
            </p:cNvPr>
            <p:cNvSpPr/>
            <p:nvPr/>
          </p:nvSpPr>
          <p:spPr>
            <a:xfrm>
              <a:off x="1323096" y="9719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E4672AD-69E8-4E8A-8133-F350DEB961E2}"/>
              </a:ext>
            </a:extLst>
          </p:cNvPr>
          <p:cNvGrpSpPr/>
          <p:nvPr/>
        </p:nvGrpSpPr>
        <p:grpSpPr>
          <a:xfrm>
            <a:off x="3730569" y="1094077"/>
            <a:ext cx="2401498" cy="2193554"/>
            <a:chOff x="3163840" y="284147"/>
            <a:chExt cx="3081198" cy="2814399"/>
          </a:xfrm>
        </p:grpSpPr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EE59D88C-FFD1-4E5E-AD1E-E958BE8EA192}"/>
                </a:ext>
              </a:extLst>
            </p:cNvPr>
            <p:cNvSpPr/>
            <p:nvPr/>
          </p:nvSpPr>
          <p:spPr>
            <a:xfrm rot="16200000">
              <a:off x="3890301" y="-75493"/>
              <a:ext cx="445884" cy="1165164"/>
            </a:xfrm>
            <a:prstGeom prst="moon">
              <a:avLst>
                <a:gd name="adj" fmla="val 3876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BFF9CD2-63DA-46C4-B10C-9F6F72660D2E}"/>
                </a:ext>
              </a:extLst>
            </p:cNvPr>
            <p:cNvGrpSpPr/>
            <p:nvPr/>
          </p:nvGrpSpPr>
          <p:grpSpPr>
            <a:xfrm>
              <a:off x="3163840" y="299561"/>
              <a:ext cx="3081198" cy="2798985"/>
              <a:chOff x="3549150" y="1887220"/>
              <a:chExt cx="4534400" cy="4119086"/>
            </a:xfrm>
          </p:grpSpPr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91D8A7B2-CCBA-4074-A0CC-C6379984894E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88712A7-F113-401B-BE4E-3568FA1F37BB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02145B-77B5-4798-8FD5-17CBD6D3A58A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C4CFE6C-A03B-428D-A280-758A7A60A3B5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5D19DFB-B87B-4B5A-B502-4374E4B9BA5E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F0C7E939-4E43-486C-BFBE-2A0E8707AE76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05F9A9BF-8B4B-4025-A75E-DDD9298CCA79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CE8DB1A-B6F7-44A6-A719-1996355B5077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3">
                <a:extLst>
                  <a:ext uri="{FF2B5EF4-FFF2-40B4-BE49-F238E27FC236}">
                    <a16:creationId xmlns:a16="http://schemas.microsoft.com/office/drawing/2014/main" id="{E9BE8DE7-692B-48DA-AB6C-0B7F3FDC3C2F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楕円 3">
                <a:extLst>
                  <a:ext uri="{FF2B5EF4-FFF2-40B4-BE49-F238E27FC236}">
                    <a16:creationId xmlns:a16="http://schemas.microsoft.com/office/drawing/2014/main" id="{44457788-C341-48DD-9E53-1A52DAB888AF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08C90A3-0AE7-4BCE-BF63-20D5CB0C0D9C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6404958-1C5B-4018-9A19-D924EDC4A49A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80A0F942-3541-4705-98A7-75D30284FE73}"/>
                </a:ext>
              </a:extLst>
            </p:cNvPr>
            <p:cNvSpPr/>
            <p:nvPr/>
          </p:nvSpPr>
          <p:spPr>
            <a:xfrm>
              <a:off x="3678301" y="149857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3E70A738-2972-4296-A76F-42980782769B}"/>
                </a:ext>
              </a:extLst>
            </p:cNvPr>
            <p:cNvSpPr/>
            <p:nvPr/>
          </p:nvSpPr>
          <p:spPr>
            <a:xfrm>
              <a:off x="3776711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7058663D-EA8B-4472-AA16-C517EB155368}"/>
                </a:ext>
              </a:extLst>
            </p:cNvPr>
            <p:cNvSpPr/>
            <p:nvPr/>
          </p:nvSpPr>
          <p:spPr>
            <a:xfrm>
              <a:off x="4213167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A5B6946-29F2-4C8C-A95F-C01F570E403D}"/>
                </a:ext>
              </a:extLst>
            </p:cNvPr>
            <p:cNvGrpSpPr/>
            <p:nvPr/>
          </p:nvGrpSpPr>
          <p:grpSpPr>
            <a:xfrm>
              <a:off x="3488592" y="1122338"/>
              <a:ext cx="1370239" cy="873150"/>
              <a:chOff x="432972" y="1122338"/>
              <a:chExt cx="1370239" cy="873150"/>
            </a:xfrm>
          </p:grpSpPr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43F8C6B6-1A0A-43B6-9D79-43FC650EC394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E6EA2574-78E7-4E86-B24D-531252B7B42F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AEAEDCB0-3E28-46E9-8E2C-C00458488326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3EDEB96E-B563-465D-8D9B-17FE6B9148D1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D212EF48-AA88-4C81-A104-C171166EAFED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C8A0A40C-9420-4019-8EFC-FA161F0092F5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3AF04CCF-C8F7-4EF7-B404-CB2F888F650E}"/>
                </a:ext>
              </a:extLst>
            </p:cNvPr>
            <p:cNvSpPr/>
            <p:nvPr/>
          </p:nvSpPr>
          <p:spPr>
            <a:xfrm>
              <a:off x="3526385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D793E483-65D3-45D4-83E5-C02CE6186335}"/>
                </a:ext>
              </a:extLst>
            </p:cNvPr>
            <p:cNvSpPr/>
            <p:nvPr/>
          </p:nvSpPr>
          <p:spPr>
            <a:xfrm>
              <a:off x="4342070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5BC527E-2FF2-4047-9615-AD161115AF72}"/>
                </a:ext>
              </a:extLst>
            </p:cNvPr>
            <p:cNvSpPr/>
            <p:nvPr/>
          </p:nvSpPr>
          <p:spPr>
            <a:xfrm>
              <a:off x="3556708" y="9719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EBF315B0-7EF7-4666-8505-EB6C0458C20F}"/>
                </a:ext>
              </a:extLst>
            </p:cNvPr>
            <p:cNvSpPr/>
            <p:nvPr/>
          </p:nvSpPr>
          <p:spPr>
            <a:xfrm>
              <a:off x="4385383" y="9719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04C2477-3E3D-464F-9CC4-332CB34D776B}"/>
              </a:ext>
            </a:extLst>
          </p:cNvPr>
          <p:cNvGrpSpPr/>
          <p:nvPr/>
        </p:nvGrpSpPr>
        <p:grpSpPr>
          <a:xfrm>
            <a:off x="6677203" y="1150929"/>
            <a:ext cx="2401498" cy="2193554"/>
            <a:chOff x="6211840" y="284147"/>
            <a:chExt cx="3081198" cy="2814399"/>
          </a:xfrm>
        </p:grpSpPr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96F8D447-AD9F-4A6D-A624-3DDBBED41438}"/>
                </a:ext>
              </a:extLst>
            </p:cNvPr>
            <p:cNvSpPr/>
            <p:nvPr/>
          </p:nvSpPr>
          <p:spPr>
            <a:xfrm rot="16200000">
              <a:off x="6947826" y="-75493"/>
              <a:ext cx="445884" cy="1165164"/>
            </a:xfrm>
            <a:prstGeom prst="moon">
              <a:avLst>
                <a:gd name="adj" fmla="val 3876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87691CB4-DD5A-4261-B1F8-D733AE02F434}"/>
                </a:ext>
              </a:extLst>
            </p:cNvPr>
            <p:cNvGrpSpPr/>
            <p:nvPr/>
          </p:nvGrpSpPr>
          <p:grpSpPr>
            <a:xfrm>
              <a:off x="6211840" y="299561"/>
              <a:ext cx="3081198" cy="2798985"/>
              <a:chOff x="3549150" y="1887220"/>
              <a:chExt cx="4534400" cy="4119086"/>
            </a:xfrm>
          </p:grpSpPr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728A02FA-3C20-4D90-AF11-C45AFC56EB5B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E19EFCC-0C9E-4164-9E8B-5568D76A4BA1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556BD8ED-A217-40B6-8632-2248C8F4F3E3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F4A7433-3C19-4C73-90CC-C47AF5A1C7DA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8F758E4-FF60-46B4-BFB3-75E65AD57C01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6F096495-0394-4B58-9F89-EFD82ADABC98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B2514ECF-068B-4C8D-BC9B-2EF44AFE25EA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5E79E10-8E0F-481A-BD7B-3FF654419B14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楕円 3">
                <a:extLst>
                  <a:ext uri="{FF2B5EF4-FFF2-40B4-BE49-F238E27FC236}">
                    <a16:creationId xmlns:a16="http://schemas.microsoft.com/office/drawing/2014/main" id="{D0C8FE58-4461-4871-9979-D1EDE901924E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3">
                <a:extLst>
                  <a:ext uri="{FF2B5EF4-FFF2-40B4-BE49-F238E27FC236}">
                    <a16:creationId xmlns:a16="http://schemas.microsoft.com/office/drawing/2014/main" id="{F2EE85FB-8401-4D05-9D3A-2B856CAC226A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2F2B90F2-E84F-4208-8BCE-C67AD568DD35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B82BE366-612E-4B15-8F28-76F4BFA4B5B3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6ABBE4AF-9414-4D59-A164-98B1DC366695}"/>
                </a:ext>
              </a:extLst>
            </p:cNvPr>
            <p:cNvSpPr/>
            <p:nvPr/>
          </p:nvSpPr>
          <p:spPr>
            <a:xfrm>
              <a:off x="6726301" y="149857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AB17E8A3-8216-46BA-8722-F75DF1AF9265}"/>
                </a:ext>
              </a:extLst>
            </p:cNvPr>
            <p:cNvSpPr/>
            <p:nvPr/>
          </p:nvSpPr>
          <p:spPr>
            <a:xfrm>
              <a:off x="6824711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00998C11-9979-466D-84F4-763277F46D89}"/>
                </a:ext>
              </a:extLst>
            </p:cNvPr>
            <p:cNvSpPr/>
            <p:nvPr/>
          </p:nvSpPr>
          <p:spPr>
            <a:xfrm>
              <a:off x="7261167" y="173999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CD779B65-E486-44AF-98B1-4240F7550E1D}"/>
                </a:ext>
              </a:extLst>
            </p:cNvPr>
            <p:cNvGrpSpPr/>
            <p:nvPr/>
          </p:nvGrpSpPr>
          <p:grpSpPr>
            <a:xfrm>
              <a:off x="6536592" y="1122338"/>
              <a:ext cx="1370239" cy="873150"/>
              <a:chOff x="432972" y="1122338"/>
              <a:chExt cx="1370239" cy="873150"/>
            </a:xfrm>
          </p:grpSpPr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E08E3371-6920-4823-90EA-002415916B24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EFA5CCA0-1DC3-4F5C-98F3-6E67AAB6717B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CC7A805-CF79-4A74-9A9C-51AE1958B079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81493BEA-E4C4-43B0-A6D7-57693670C93E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087B5A52-F4EE-4122-B7B9-51409E157B9B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E14220CF-3244-454A-8524-8849EBC3561D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F9F019B-8455-4692-8331-09834CAE38ED}"/>
                </a:ext>
              </a:extLst>
            </p:cNvPr>
            <p:cNvSpPr/>
            <p:nvPr/>
          </p:nvSpPr>
          <p:spPr>
            <a:xfrm>
              <a:off x="6588763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61F15553-6A01-4BB2-8957-BACCC7CE2445}"/>
                </a:ext>
              </a:extLst>
            </p:cNvPr>
            <p:cNvSpPr/>
            <p:nvPr/>
          </p:nvSpPr>
          <p:spPr>
            <a:xfrm>
              <a:off x="7404448" y="899160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00B36884-E7BE-45C9-B2EB-B0C6858936B1}"/>
                </a:ext>
              </a:extLst>
            </p:cNvPr>
            <p:cNvSpPr/>
            <p:nvPr/>
          </p:nvSpPr>
          <p:spPr>
            <a:xfrm>
              <a:off x="6619948" y="9719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2D19716A-E73C-4891-9F02-5C213D83D240}"/>
                </a:ext>
              </a:extLst>
            </p:cNvPr>
            <p:cNvSpPr/>
            <p:nvPr/>
          </p:nvSpPr>
          <p:spPr>
            <a:xfrm>
              <a:off x="7448623" y="9719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E79897D-60D5-4291-AA6D-2EA4D13DDD48}"/>
              </a:ext>
            </a:extLst>
          </p:cNvPr>
          <p:cNvGrpSpPr/>
          <p:nvPr/>
        </p:nvGrpSpPr>
        <p:grpSpPr>
          <a:xfrm>
            <a:off x="6692168" y="3970111"/>
            <a:ext cx="2401498" cy="2181538"/>
            <a:chOff x="6890710" y="3557111"/>
            <a:chExt cx="3081198" cy="2798985"/>
          </a:xfrm>
        </p:grpSpPr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4DCDF675-B966-4087-8AEF-F67B497508DB}"/>
                </a:ext>
              </a:extLst>
            </p:cNvPr>
            <p:cNvSpPr/>
            <p:nvPr/>
          </p:nvSpPr>
          <p:spPr>
            <a:xfrm rot="9834867">
              <a:off x="9704726" y="4230205"/>
              <a:ext cx="173490" cy="1191869"/>
            </a:xfrm>
            <a:prstGeom prst="moon">
              <a:avLst>
                <a:gd name="adj" fmla="val 29611"/>
              </a:avLst>
            </a:pr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44B9DA6C-5605-410E-A7E7-B17A6BF15BF1}"/>
                </a:ext>
              </a:extLst>
            </p:cNvPr>
            <p:cNvSpPr/>
            <p:nvPr/>
          </p:nvSpPr>
          <p:spPr>
            <a:xfrm>
              <a:off x="8165240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4D2637D-A9C6-4E62-9C90-DEC35FE41488}"/>
                </a:ext>
              </a:extLst>
            </p:cNvPr>
            <p:cNvSpPr/>
            <p:nvPr/>
          </p:nvSpPr>
          <p:spPr>
            <a:xfrm>
              <a:off x="8795219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D456357D-F052-495E-A439-39CAE823A34B}"/>
                </a:ext>
              </a:extLst>
            </p:cNvPr>
            <p:cNvSpPr/>
            <p:nvPr/>
          </p:nvSpPr>
          <p:spPr>
            <a:xfrm>
              <a:off x="9351845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0DE399EE-A5F9-4EFD-8907-426C29B54737}"/>
                </a:ext>
              </a:extLst>
            </p:cNvPr>
            <p:cNvSpPr/>
            <p:nvPr/>
          </p:nvSpPr>
          <p:spPr>
            <a:xfrm>
              <a:off x="7617244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23D5E875-57CB-402C-A42B-8AE706B2856F}"/>
                </a:ext>
              </a:extLst>
            </p:cNvPr>
            <p:cNvSpPr/>
            <p:nvPr/>
          </p:nvSpPr>
          <p:spPr>
            <a:xfrm rot="10800000">
              <a:off x="8812272" y="5592713"/>
              <a:ext cx="375399" cy="620451"/>
            </a:xfrm>
            <a:prstGeom prst="trapezoid">
              <a:avLst/>
            </a:pr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4ADA91D2-C071-44A0-9ED7-1319B87B5A97}"/>
                </a:ext>
              </a:extLst>
            </p:cNvPr>
            <p:cNvSpPr/>
            <p:nvPr/>
          </p:nvSpPr>
          <p:spPr>
            <a:xfrm>
              <a:off x="8338743" y="5155253"/>
              <a:ext cx="1204261" cy="620452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3DD8771F-D157-4895-84C9-14C0B1D5398A}"/>
                </a:ext>
              </a:extLst>
            </p:cNvPr>
            <p:cNvSpPr/>
            <p:nvPr/>
          </p:nvSpPr>
          <p:spPr>
            <a:xfrm rot="10800000">
              <a:off x="7637532" y="4097341"/>
              <a:ext cx="2097055" cy="2115825"/>
            </a:xfrm>
            <a:custGeom>
              <a:avLst/>
              <a:gdLst>
                <a:gd name="connsiteX0" fmla="*/ 2368800 w 3086101"/>
                <a:gd name="connsiteY0" fmla="*/ 3113723 h 3113723"/>
                <a:gd name="connsiteX1" fmla="*/ 717300 w 3086101"/>
                <a:gd name="connsiteY1" fmla="*/ 3113723 h 3113723"/>
                <a:gd name="connsiteX2" fmla="*/ 0 w 3086101"/>
                <a:gd name="connsiteY2" fmla="*/ 2396423 h 3113723"/>
                <a:gd name="connsiteX3" fmla="*/ 0 w 3086101"/>
                <a:gd name="connsiteY3" fmla="*/ 913078 h 3113723"/>
                <a:gd name="connsiteX4" fmla="*/ 138113 w 3086101"/>
                <a:gd name="connsiteY4" fmla="*/ 0 h 3113723"/>
                <a:gd name="connsiteX5" fmla="*/ 414338 w 3086101"/>
                <a:gd name="connsiteY5" fmla="*/ 0 h 3113723"/>
                <a:gd name="connsiteX6" fmla="*/ 552450 w 3086101"/>
                <a:gd name="connsiteY6" fmla="*/ 913078 h 3113723"/>
                <a:gd name="connsiteX7" fmla="*/ 1733551 w 3086101"/>
                <a:gd name="connsiteY7" fmla="*/ 913078 h 3113723"/>
                <a:gd name="connsiteX8" fmla="*/ 1871664 w 3086101"/>
                <a:gd name="connsiteY8" fmla="*/ 0 h 3113723"/>
                <a:gd name="connsiteX9" fmla="*/ 2147889 w 3086101"/>
                <a:gd name="connsiteY9" fmla="*/ 0 h 3113723"/>
                <a:gd name="connsiteX10" fmla="*/ 2286001 w 3086101"/>
                <a:gd name="connsiteY10" fmla="*/ 913078 h 3113723"/>
                <a:gd name="connsiteX11" fmla="*/ 2533651 w 3086101"/>
                <a:gd name="connsiteY11" fmla="*/ 913078 h 3113723"/>
                <a:gd name="connsiteX12" fmla="*/ 2671764 w 3086101"/>
                <a:gd name="connsiteY12" fmla="*/ 0 h 3113723"/>
                <a:gd name="connsiteX13" fmla="*/ 2947989 w 3086101"/>
                <a:gd name="connsiteY13" fmla="*/ 0 h 3113723"/>
                <a:gd name="connsiteX14" fmla="*/ 3086101 w 3086101"/>
                <a:gd name="connsiteY14" fmla="*/ 913078 h 3113723"/>
                <a:gd name="connsiteX15" fmla="*/ 3086100 w 3086101"/>
                <a:gd name="connsiteY15" fmla="*/ 913078 h 3113723"/>
                <a:gd name="connsiteX16" fmla="*/ 3086100 w 3086101"/>
                <a:gd name="connsiteY16" fmla="*/ 2396423 h 3113723"/>
                <a:gd name="connsiteX17" fmla="*/ 2368800 w 3086101"/>
                <a:gd name="connsiteY17" fmla="*/ 3113723 h 311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86101" h="3113723">
                  <a:moveTo>
                    <a:pt x="2368800" y="3113723"/>
                  </a:moveTo>
                  <a:lnTo>
                    <a:pt x="717300" y="3113723"/>
                  </a:lnTo>
                  <a:cubicBezTo>
                    <a:pt x="321146" y="3113723"/>
                    <a:pt x="0" y="2792577"/>
                    <a:pt x="0" y="2396423"/>
                  </a:cubicBezTo>
                  <a:lnTo>
                    <a:pt x="0" y="913078"/>
                  </a:lnTo>
                  <a:lnTo>
                    <a:pt x="138113" y="0"/>
                  </a:lnTo>
                  <a:lnTo>
                    <a:pt x="414338" y="0"/>
                  </a:lnTo>
                  <a:lnTo>
                    <a:pt x="552450" y="913078"/>
                  </a:lnTo>
                  <a:lnTo>
                    <a:pt x="1733551" y="913078"/>
                  </a:lnTo>
                  <a:lnTo>
                    <a:pt x="1871664" y="0"/>
                  </a:lnTo>
                  <a:lnTo>
                    <a:pt x="2147889" y="0"/>
                  </a:lnTo>
                  <a:lnTo>
                    <a:pt x="2286001" y="913078"/>
                  </a:lnTo>
                  <a:lnTo>
                    <a:pt x="2533651" y="913078"/>
                  </a:lnTo>
                  <a:lnTo>
                    <a:pt x="2671764" y="0"/>
                  </a:lnTo>
                  <a:lnTo>
                    <a:pt x="2947989" y="0"/>
                  </a:lnTo>
                  <a:lnTo>
                    <a:pt x="3086101" y="913078"/>
                  </a:lnTo>
                  <a:lnTo>
                    <a:pt x="3086100" y="913078"/>
                  </a:lnTo>
                  <a:lnTo>
                    <a:pt x="3086100" y="2396423"/>
                  </a:lnTo>
                  <a:cubicBezTo>
                    <a:pt x="3086100" y="2792577"/>
                    <a:pt x="2764954" y="3113723"/>
                    <a:pt x="2368800" y="3113723"/>
                  </a:cubicBez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8EABE06-9DB8-48F0-9B69-89B004A39943}"/>
                </a:ext>
              </a:extLst>
            </p:cNvPr>
            <p:cNvSpPr/>
            <p:nvPr/>
          </p:nvSpPr>
          <p:spPr>
            <a:xfrm>
              <a:off x="9862450" y="5179307"/>
              <a:ext cx="109458" cy="564610"/>
            </a:xfrm>
            <a:custGeom>
              <a:avLst/>
              <a:gdLst>
                <a:gd name="connsiteX0" fmla="*/ 174625 w 349250"/>
                <a:gd name="connsiteY0" fmla="*/ 0 h 902939"/>
                <a:gd name="connsiteX1" fmla="*/ 182483 w 349250"/>
                <a:gd name="connsiteY1" fmla="*/ 4335 h 902939"/>
                <a:gd name="connsiteX2" fmla="*/ 349250 w 349250"/>
                <a:gd name="connsiteY2" fmla="*/ 451469 h 902939"/>
                <a:gd name="connsiteX3" fmla="*/ 182483 w 349250"/>
                <a:gd name="connsiteY3" fmla="*/ 898603 h 902939"/>
                <a:gd name="connsiteX4" fmla="*/ 174625 w 349250"/>
                <a:gd name="connsiteY4" fmla="*/ 902939 h 902939"/>
                <a:gd name="connsiteX5" fmla="*/ 166767 w 349250"/>
                <a:gd name="connsiteY5" fmla="*/ 898603 h 902939"/>
                <a:gd name="connsiteX6" fmla="*/ 0 w 349250"/>
                <a:gd name="connsiteY6" fmla="*/ 451469 h 902939"/>
                <a:gd name="connsiteX7" fmla="*/ 166767 w 349250"/>
                <a:gd name="connsiteY7" fmla="*/ 4335 h 90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0" h="902939">
                  <a:moveTo>
                    <a:pt x="174625" y="0"/>
                  </a:moveTo>
                  <a:lnTo>
                    <a:pt x="182483" y="4335"/>
                  </a:lnTo>
                  <a:cubicBezTo>
                    <a:pt x="280485" y="78003"/>
                    <a:pt x="349250" y="250464"/>
                    <a:pt x="349250" y="451469"/>
                  </a:cubicBezTo>
                  <a:cubicBezTo>
                    <a:pt x="349250" y="652474"/>
                    <a:pt x="280485" y="824936"/>
                    <a:pt x="182483" y="898603"/>
                  </a:cubicBezTo>
                  <a:lnTo>
                    <a:pt x="174625" y="902939"/>
                  </a:lnTo>
                  <a:lnTo>
                    <a:pt x="166767" y="898603"/>
                  </a:lnTo>
                  <a:cubicBezTo>
                    <a:pt x="68765" y="824936"/>
                    <a:pt x="0" y="652474"/>
                    <a:pt x="0" y="451469"/>
                  </a:cubicBezTo>
                  <a:cubicBezTo>
                    <a:pt x="0" y="250464"/>
                    <a:pt x="68765" y="78003"/>
                    <a:pt x="166767" y="43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楕円 3">
              <a:extLst>
                <a:ext uri="{FF2B5EF4-FFF2-40B4-BE49-F238E27FC236}">
                  <a16:creationId xmlns:a16="http://schemas.microsoft.com/office/drawing/2014/main" id="{C345C1FD-478E-4B95-BD06-36968DA4C176}"/>
                </a:ext>
              </a:extLst>
            </p:cNvPr>
            <p:cNvSpPr/>
            <p:nvPr/>
          </p:nvSpPr>
          <p:spPr>
            <a:xfrm>
              <a:off x="6890710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楕円 3">
              <a:extLst>
                <a:ext uri="{FF2B5EF4-FFF2-40B4-BE49-F238E27FC236}">
                  <a16:creationId xmlns:a16="http://schemas.microsoft.com/office/drawing/2014/main" id="{6A4229EF-3AD5-4826-BA8F-13686DD610F9}"/>
                </a:ext>
              </a:extLst>
            </p:cNvPr>
            <p:cNvSpPr/>
            <p:nvPr/>
          </p:nvSpPr>
          <p:spPr>
            <a:xfrm>
              <a:off x="8216256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1AA47D7C-6EEB-4F7E-BC80-1D91CC6C0480}"/>
                </a:ext>
              </a:extLst>
            </p:cNvPr>
            <p:cNvSpPr/>
            <p:nvPr/>
          </p:nvSpPr>
          <p:spPr>
            <a:xfrm>
              <a:off x="7174291" y="3557111"/>
              <a:ext cx="1333130" cy="1593502"/>
            </a:xfrm>
            <a:custGeom>
              <a:avLst/>
              <a:gdLst>
                <a:gd name="connsiteX0" fmla="*/ 982712 w 1961882"/>
                <a:gd name="connsiteY0" fmla="*/ 0 h 2345055"/>
                <a:gd name="connsiteX1" fmla="*/ 1040211 w 1961882"/>
                <a:gd name="connsiteY1" fmla="*/ 147563 h 2345055"/>
                <a:gd name="connsiteX2" fmla="*/ 1063757 w 1961882"/>
                <a:gd name="connsiteY2" fmla="*/ 148816 h 2345055"/>
                <a:gd name="connsiteX3" fmla="*/ 1076512 w 1961882"/>
                <a:gd name="connsiteY3" fmla="*/ 50494 h 2345055"/>
                <a:gd name="connsiteX4" fmla="*/ 1156278 w 1961882"/>
                <a:gd name="connsiteY4" fmla="*/ 161811 h 2345055"/>
                <a:gd name="connsiteX5" fmla="*/ 1178634 w 1961882"/>
                <a:gd name="connsiteY5" fmla="*/ 165405 h 2345055"/>
                <a:gd name="connsiteX6" fmla="*/ 1182572 w 1961882"/>
                <a:gd name="connsiteY6" fmla="*/ 166472 h 2345055"/>
                <a:gd name="connsiteX7" fmla="*/ 1173586 w 1961882"/>
                <a:gd name="connsiteY7" fmla="*/ 85661 h 2345055"/>
                <a:gd name="connsiteX8" fmla="*/ 1327287 w 1961882"/>
                <a:gd name="connsiteY8" fmla="*/ 211940 h 2345055"/>
                <a:gd name="connsiteX9" fmla="*/ 1362767 w 1961882"/>
                <a:gd name="connsiteY9" fmla="*/ 225621 h 2345055"/>
                <a:gd name="connsiteX10" fmla="*/ 1961881 w 1961882"/>
                <a:gd name="connsiteY10" fmla="*/ 1177821 h 2345055"/>
                <a:gd name="connsiteX11" fmla="*/ 1961882 w 1961882"/>
                <a:gd name="connsiteY11" fmla="*/ 1639583 h 2345055"/>
                <a:gd name="connsiteX12" fmla="*/ 1317844 w 1961882"/>
                <a:gd name="connsiteY12" fmla="*/ 2345055 h 2345055"/>
                <a:gd name="connsiteX13" fmla="*/ 644038 w 1961882"/>
                <a:gd name="connsiteY13" fmla="*/ 2345055 h 2345055"/>
                <a:gd name="connsiteX14" fmla="*/ 0 w 1961882"/>
                <a:gd name="connsiteY14" fmla="*/ 1639583 h 2345055"/>
                <a:gd name="connsiteX15" fmla="*/ 0 w 1961882"/>
                <a:gd name="connsiteY15" fmla="*/ 1177821 h 2345055"/>
                <a:gd name="connsiteX16" fmla="*/ 599114 w 1961882"/>
                <a:gd name="connsiteY16" fmla="*/ 225621 h 2345055"/>
                <a:gd name="connsiteX17" fmla="*/ 641270 w 1961882"/>
                <a:gd name="connsiteY17" fmla="*/ 209366 h 2345055"/>
                <a:gd name="connsiteX18" fmla="*/ 791837 w 1961882"/>
                <a:gd name="connsiteY18" fmla="*/ 85661 h 2345055"/>
                <a:gd name="connsiteX19" fmla="*/ 782962 w 1961882"/>
                <a:gd name="connsiteY19" fmla="*/ 165482 h 2345055"/>
                <a:gd name="connsiteX20" fmla="*/ 783247 w 1961882"/>
                <a:gd name="connsiteY20" fmla="*/ 165405 h 2345055"/>
                <a:gd name="connsiteX21" fmla="*/ 809608 w 1961882"/>
                <a:gd name="connsiteY21" fmla="*/ 161167 h 2345055"/>
                <a:gd name="connsiteX22" fmla="*/ 888913 w 1961882"/>
                <a:gd name="connsiteY22" fmla="*/ 50494 h 2345055"/>
                <a:gd name="connsiteX23" fmla="*/ 901643 w 1961882"/>
                <a:gd name="connsiteY23" fmla="*/ 148628 h 2345055"/>
                <a:gd name="connsiteX24" fmla="*/ 925288 w 1961882"/>
                <a:gd name="connsiteY24" fmla="*/ 147371 h 2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61882" h="2345055">
                  <a:moveTo>
                    <a:pt x="982712" y="0"/>
                  </a:moveTo>
                  <a:lnTo>
                    <a:pt x="1040211" y="147563"/>
                  </a:lnTo>
                  <a:lnTo>
                    <a:pt x="1063757" y="148816"/>
                  </a:lnTo>
                  <a:lnTo>
                    <a:pt x="1076512" y="50494"/>
                  </a:lnTo>
                  <a:lnTo>
                    <a:pt x="1156278" y="161811"/>
                  </a:lnTo>
                  <a:lnTo>
                    <a:pt x="1178634" y="165405"/>
                  </a:lnTo>
                  <a:lnTo>
                    <a:pt x="1182572" y="166472"/>
                  </a:lnTo>
                  <a:lnTo>
                    <a:pt x="1173586" y="85661"/>
                  </a:lnTo>
                  <a:lnTo>
                    <a:pt x="1327287" y="211940"/>
                  </a:lnTo>
                  <a:lnTo>
                    <a:pt x="1362767" y="225621"/>
                  </a:lnTo>
                  <a:cubicBezTo>
                    <a:pt x="1714841" y="382501"/>
                    <a:pt x="1961881" y="749768"/>
                    <a:pt x="1961881" y="1177821"/>
                  </a:cubicBezTo>
                  <a:cubicBezTo>
                    <a:pt x="1961881" y="1331742"/>
                    <a:pt x="1961882" y="1485662"/>
                    <a:pt x="1961882" y="1639583"/>
                  </a:cubicBezTo>
                  <a:cubicBezTo>
                    <a:pt x="1961882" y="2029204"/>
                    <a:pt x="1673536" y="2345055"/>
                    <a:pt x="1317844" y="2345055"/>
                  </a:cubicBezTo>
                  <a:lnTo>
                    <a:pt x="644038" y="2345055"/>
                  </a:lnTo>
                  <a:cubicBezTo>
                    <a:pt x="288346" y="2345055"/>
                    <a:pt x="0" y="2029204"/>
                    <a:pt x="0" y="1639583"/>
                  </a:cubicBezTo>
                  <a:lnTo>
                    <a:pt x="0" y="1177821"/>
                  </a:lnTo>
                  <a:cubicBezTo>
                    <a:pt x="0" y="749768"/>
                    <a:pt x="247040" y="382501"/>
                    <a:pt x="599114" y="225621"/>
                  </a:cubicBezTo>
                  <a:lnTo>
                    <a:pt x="641270" y="209366"/>
                  </a:lnTo>
                  <a:lnTo>
                    <a:pt x="791837" y="85661"/>
                  </a:lnTo>
                  <a:lnTo>
                    <a:pt x="782962" y="165482"/>
                  </a:lnTo>
                  <a:lnTo>
                    <a:pt x="783247" y="165405"/>
                  </a:lnTo>
                  <a:lnTo>
                    <a:pt x="809608" y="161167"/>
                  </a:lnTo>
                  <a:lnTo>
                    <a:pt x="888913" y="50494"/>
                  </a:lnTo>
                  <a:lnTo>
                    <a:pt x="901643" y="148628"/>
                  </a:lnTo>
                  <a:lnTo>
                    <a:pt x="925288" y="147371"/>
                  </a:lnTo>
                  <a:close/>
                </a:path>
              </a:pathLst>
            </a:custGeom>
            <a:solidFill>
              <a:srgbClr val="EAA64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946B0C28-7B22-441E-9A3A-DF84A4809B9E}"/>
                </a:ext>
              </a:extLst>
            </p:cNvPr>
            <p:cNvSpPr/>
            <p:nvPr/>
          </p:nvSpPr>
          <p:spPr>
            <a:xfrm>
              <a:off x="7405171" y="475612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7F7171D0-0D33-4410-8A39-592A06FC4970}"/>
                </a:ext>
              </a:extLst>
            </p:cNvPr>
            <p:cNvSpPr/>
            <p:nvPr/>
          </p:nvSpPr>
          <p:spPr>
            <a:xfrm>
              <a:off x="7503581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四角形: 角を丸くする 201">
              <a:extLst>
                <a:ext uri="{FF2B5EF4-FFF2-40B4-BE49-F238E27FC236}">
                  <a16:creationId xmlns:a16="http://schemas.microsoft.com/office/drawing/2014/main" id="{C32464A8-C3D1-4874-8AC5-DFB103CD61E2}"/>
                </a:ext>
              </a:extLst>
            </p:cNvPr>
            <p:cNvSpPr/>
            <p:nvPr/>
          </p:nvSpPr>
          <p:spPr>
            <a:xfrm>
              <a:off x="7940037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BCFF52C-8A93-41F3-ABC5-F1CD96E75222}"/>
                </a:ext>
              </a:extLst>
            </p:cNvPr>
            <p:cNvGrpSpPr/>
            <p:nvPr/>
          </p:nvGrpSpPr>
          <p:grpSpPr>
            <a:xfrm>
              <a:off x="7238275" y="4412869"/>
              <a:ext cx="1370239" cy="873150"/>
              <a:chOff x="432972" y="1122338"/>
              <a:chExt cx="1370239" cy="873150"/>
            </a:xfrm>
          </p:grpSpPr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0B704C6D-986B-479A-A91E-CCE7C212F2AC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38D3F732-3B29-4770-89BB-5517DD0959A7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A748D474-5434-4953-9BB7-57D69AA5B60F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70FE0D83-FF91-40FA-BBD3-046C82ADDF07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8FD279EF-59CF-4E0F-A1FD-6E9FF2254B55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EC831BA-E99E-4391-823F-0BB6A9596E68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06C08B18-1A7D-4CDD-A517-61959237E1B1}"/>
                </a:ext>
              </a:extLst>
            </p:cNvPr>
            <p:cNvSpPr/>
            <p:nvPr/>
          </p:nvSpPr>
          <p:spPr>
            <a:xfrm>
              <a:off x="7278876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A6C79C83-3438-4AAD-B625-9AD93D2E1774}"/>
                </a:ext>
              </a:extLst>
            </p:cNvPr>
            <p:cNvSpPr/>
            <p:nvPr/>
          </p:nvSpPr>
          <p:spPr>
            <a:xfrm>
              <a:off x="8094561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E2778FF7-94B6-4BF3-837C-97F96E6A2AE1}"/>
                </a:ext>
              </a:extLst>
            </p:cNvPr>
            <p:cNvSpPr/>
            <p:nvPr/>
          </p:nvSpPr>
          <p:spPr>
            <a:xfrm>
              <a:off x="7313368" y="426379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67C2CB2-2631-4066-ACBD-305664E0675D}"/>
                </a:ext>
              </a:extLst>
            </p:cNvPr>
            <p:cNvSpPr/>
            <p:nvPr/>
          </p:nvSpPr>
          <p:spPr>
            <a:xfrm>
              <a:off x="8142043" y="426379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B8043B4-5709-466E-9142-9BB60FF702EF}"/>
              </a:ext>
            </a:extLst>
          </p:cNvPr>
          <p:cNvGrpSpPr/>
          <p:nvPr/>
        </p:nvGrpSpPr>
        <p:grpSpPr>
          <a:xfrm>
            <a:off x="3789891" y="3960361"/>
            <a:ext cx="2401498" cy="2181538"/>
            <a:chOff x="3375985" y="3557111"/>
            <a:chExt cx="3081198" cy="2798985"/>
          </a:xfrm>
        </p:grpSpPr>
        <p:sp>
          <p:nvSpPr>
            <p:cNvPr id="212" name="月 211">
              <a:extLst>
                <a:ext uri="{FF2B5EF4-FFF2-40B4-BE49-F238E27FC236}">
                  <a16:creationId xmlns:a16="http://schemas.microsoft.com/office/drawing/2014/main" id="{B64EBCC4-A738-42B0-A40D-2646C8334B7B}"/>
                </a:ext>
              </a:extLst>
            </p:cNvPr>
            <p:cNvSpPr/>
            <p:nvPr/>
          </p:nvSpPr>
          <p:spPr>
            <a:xfrm rot="9834867">
              <a:off x="6190001" y="4230205"/>
              <a:ext cx="173490" cy="1191869"/>
            </a:xfrm>
            <a:prstGeom prst="moon">
              <a:avLst>
                <a:gd name="adj" fmla="val 29611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8DDB157-FFAA-4B2E-B7AF-25577420BA67}"/>
                </a:ext>
              </a:extLst>
            </p:cNvPr>
            <p:cNvSpPr/>
            <p:nvPr/>
          </p:nvSpPr>
          <p:spPr>
            <a:xfrm>
              <a:off x="4650515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CD91AD3A-6D22-4105-8FD8-71260D02EB4B}"/>
                </a:ext>
              </a:extLst>
            </p:cNvPr>
            <p:cNvSpPr/>
            <p:nvPr/>
          </p:nvSpPr>
          <p:spPr>
            <a:xfrm>
              <a:off x="5280494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DDBEC9FD-874B-4352-A820-3A2888E7EFC2}"/>
                </a:ext>
              </a:extLst>
            </p:cNvPr>
            <p:cNvSpPr/>
            <p:nvPr/>
          </p:nvSpPr>
          <p:spPr>
            <a:xfrm>
              <a:off x="5837120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1FD092DA-6808-4445-A9EB-908A7F8CEF27}"/>
                </a:ext>
              </a:extLst>
            </p:cNvPr>
            <p:cNvSpPr/>
            <p:nvPr/>
          </p:nvSpPr>
          <p:spPr>
            <a:xfrm>
              <a:off x="4102519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6BAE3BEF-ACB2-43DC-986D-5FA24BE86D3A}"/>
                </a:ext>
              </a:extLst>
            </p:cNvPr>
            <p:cNvSpPr/>
            <p:nvPr/>
          </p:nvSpPr>
          <p:spPr>
            <a:xfrm rot="10800000">
              <a:off x="5297547" y="5592713"/>
              <a:ext cx="375399" cy="620451"/>
            </a:xfrm>
            <a:prstGeom prst="trapezoid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4B2D1EAF-3CFE-4B0A-B81B-597BEF198526}"/>
                </a:ext>
              </a:extLst>
            </p:cNvPr>
            <p:cNvSpPr/>
            <p:nvPr/>
          </p:nvSpPr>
          <p:spPr>
            <a:xfrm>
              <a:off x="4824018" y="5155253"/>
              <a:ext cx="1204261" cy="620452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BE74A6F-D31D-460A-9017-F03533BC9586}"/>
                </a:ext>
              </a:extLst>
            </p:cNvPr>
            <p:cNvSpPr/>
            <p:nvPr/>
          </p:nvSpPr>
          <p:spPr>
            <a:xfrm rot="10800000">
              <a:off x="4122807" y="4097341"/>
              <a:ext cx="2097055" cy="2115825"/>
            </a:xfrm>
            <a:custGeom>
              <a:avLst/>
              <a:gdLst>
                <a:gd name="connsiteX0" fmla="*/ 2368800 w 3086101"/>
                <a:gd name="connsiteY0" fmla="*/ 3113723 h 3113723"/>
                <a:gd name="connsiteX1" fmla="*/ 717300 w 3086101"/>
                <a:gd name="connsiteY1" fmla="*/ 3113723 h 3113723"/>
                <a:gd name="connsiteX2" fmla="*/ 0 w 3086101"/>
                <a:gd name="connsiteY2" fmla="*/ 2396423 h 3113723"/>
                <a:gd name="connsiteX3" fmla="*/ 0 w 3086101"/>
                <a:gd name="connsiteY3" fmla="*/ 913078 h 3113723"/>
                <a:gd name="connsiteX4" fmla="*/ 138113 w 3086101"/>
                <a:gd name="connsiteY4" fmla="*/ 0 h 3113723"/>
                <a:gd name="connsiteX5" fmla="*/ 414338 w 3086101"/>
                <a:gd name="connsiteY5" fmla="*/ 0 h 3113723"/>
                <a:gd name="connsiteX6" fmla="*/ 552450 w 3086101"/>
                <a:gd name="connsiteY6" fmla="*/ 913078 h 3113723"/>
                <a:gd name="connsiteX7" fmla="*/ 1733551 w 3086101"/>
                <a:gd name="connsiteY7" fmla="*/ 913078 h 3113723"/>
                <a:gd name="connsiteX8" fmla="*/ 1871664 w 3086101"/>
                <a:gd name="connsiteY8" fmla="*/ 0 h 3113723"/>
                <a:gd name="connsiteX9" fmla="*/ 2147889 w 3086101"/>
                <a:gd name="connsiteY9" fmla="*/ 0 h 3113723"/>
                <a:gd name="connsiteX10" fmla="*/ 2286001 w 3086101"/>
                <a:gd name="connsiteY10" fmla="*/ 913078 h 3113723"/>
                <a:gd name="connsiteX11" fmla="*/ 2533651 w 3086101"/>
                <a:gd name="connsiteY11" fmla="*/ 913078 h 3113723"/>
                <a:gd name="connsiteX12" fmla="*/ 2671764 w 3086101"/>
                <a:gd name="connsiteY12" fmla="*/ 0 h 3113723"/>
                <a:gd name="connsiteX13" fmla="*/ 2947989 w 3086101"/>
                <a:gd name="connsiteY13" fmla="*/ 0 h 3113723"/>
                <a:gd name="connsiteX14" fmla="*/ 3086101 w 3086101"/>
                <a:gd name="connsiteY14" fmla="*/ 913078 h 3113723"/>
                <a:gd name="connsiteX15" fmla="*/ 3086100 w 3086101"/>
                <a:gd name="connsiteY15" fmla="*/ 913078 h 3113723"/>
                <a:gd name="connsiteX16" fmla="*/ 3086100 w 3086101"/>
                <a:gd name="connsiteY16" fmla="*/ 2396423 h 3113723"/>
                <a:gd name="connsiteX17" fmla="*/ 2368800 w 3086101"/>
                <a:gd name="connsiteY17" fmla="*/ 3113723 h 311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86101" h="3113723">
                  <a:moveTo>
                    <a:pt x="2368800" y="3113723"/>
                  </a:moveTo>
                  <a:lnTo>
                    <a:pt x="717300" y="3113723"/>
                  </a:lnTo>
                  <a:cubicBezTo>
                    <a:pt x="321146" y="3113723"/>
                    <a:pt x="0" y="2792577"/>
                    <a:pt x="0" y="2396423"/>
                  </a:cubicBezTo>
                  <a:lnTo>
                    <a:pt x="0" y="913078"/>
                  </a:lnTo>
                  <a:lnTo>
                    <a:pt x="138113" y="0"/>
                  </a:lnTo>
                  <a:lnTo>
                    <a:pt x="414338" y="0"/>
                  </a:lnTo>
                  <a:lnTo>
                    <a:pt x="552450" y="913078"/>
                  </a:lnTo>
                  <a:lnTo>
                    <a:pt x="1733551" y="913078"/>
                  </a:lnTo>
                  <a:lnTo>
                    <a:pt x="1871664" y="0"/>
                  </a:lnTo>
                  <a:lnTo>
                    <a:pt x="2147889" y="0"/>
                  </a:lnTo>
                  <a:lnTo>
                    <a:pt x="2286001" y="913078"/>
                  </a:lnTo>
                  <a:lnTo>
                    <a:pt x="2533651" y="913078"/>
                  </a:lnTo>
                  <a:lnTo>
                    <a:pt x="2671764" y="0"/>
                  </a:lnTo>
                  <a:lnTo>
                    <a:pt x="2947989" y="0"/>
                  </a:lnTo>
                  <a:lnTo>
                    <a:pt x="3086101" y="913078"/>
                  </a:lnTo>
                  <a:lnTo>
                    <a:pt x="3086100" y="913078"/>
                  </a:lnTo>
                  <a:lnTo>
                    <a:pt x="3086100" y="2396423"/>
                  </a:lnTo>
                  <a:cubicBezTo>
                    <a:pt x="3086100" y="2792577"/>
                    <a:pt x="2764954" y="3113723"/>
                    <a:pt x="2368800" y="311372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091DDFB1-2569-4FFE-8F7A-6BCC1DD224F0}"/>
                </a:ext>
              </a:extLst>
            </p:cNvPr>
            <p:cNvSpPr/>
            <p:nvPr/>
          </p:nvSpPr>
          <p:spPr>
            <a:xfrm>
              <a:off x="6347725" y="5179307"/>
              <a:ext cx="109458" cy="564610"/>
            </a:xfrm>
            <a:custGeom>
              <a:avLst/>
              <a:gdLst>
                <a:gd name="connsiteX0" fmla="*/ 174625 w 349250"/>
                <a:gd name="connsiteY0" fmla="*/ 0 h 902939"/>
                <a:gd name="connsiteX1" fmla="*/ 182483 w 349250"/>
                <a:gd name="connsiteY1" fmla="*/ 4335 h 902939"/>
                <a:gd name="connsiteX2" fmla="*/ 349250 w 349250"/>
                <a:gd name="connsiteY2" fmla="*/ 451469 h 902939"/>
                <a:gd name="connsiteX3" fmla="*/ 182483 w 349250"/>
                <a:gd name="connsiteY3" fmla="*/ 898603 h 902939"/>
                <a:gd name="connsiteX4" fmla="*/ 174625 w 349250"/>
                <a:gd name="connsiteY4" fmla="*/ 902939 h 902939"/>
                <a:gd name="connsiteX5" fmla="*/ 166767 w 349250"/>
                <a:gd name="connsiteY5" fmla="*/ 898603 h 902939"/>
                <a:gd name="connsiteX6" fmla="*/ 0 w 349250"/>
                <a:gd name="connsiteY6" fmla="*/ 451469 h 902939"/>
                <a:gd name="connsiteX7" fmla="*/ 166767 w 349250"/>
                <a:gd name="connsiteY7" fmla="*/ 4335 h 90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0" h="902939">
                  <a:moveTo>
                    <a:pt x="174625" y="0"/>
                  </a:moveTo>
                  <a:lnTo>
                    <a:pt x="182483" y="4335"/>
                  </a:lnTo>
                  <a:cubicBezTo>
                    <a:pt x="280485" y="78003"/>
                    <a:pt x="349250" y="250464"/>
                    <a:pt x="349250" y="451469"/>
                  </a:cubicBezTo>
                  <a:cubicBezTo>
                    <a:pt x="349250" y="652474"/>
                    <a:pt x="280485" y="824936"/>
                    <a:pt x="182483" y="898603"/>
                  </a:cubicBezTo>
                  <a:lnTo>
                    <a:pt x="174625" y="902939"/>
                  </a:lnTo>
                  <a:lnTo>
                    <a:pt x="166767" y="898603"/>
                  </a:lnTo>
                  <a:cubicBezTo>
                    <a:pt x="68765" y="824936"/>
                    <a:pt x="0" y="652474"/>
                    <a:pt x="0" y="451469"/>
                  </a:cubicBezTo>
                  <a:cubicBezTo>
                    <a:pt x="0" y="250464"/>
                    <a:pt x="68765" y="78003"/>
                    <a:pt x="166767" y="43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FE6D2AE9-EFDC-4556-9AB2-A21C11E1E61F}"/>
                </a:ext>
              </a:extLst>
            </p:cNvPr>
            <p:cNvSpPr/>
            <p:nvPr/>
          </p:nvSpPr>
          <p:spPr>
            <a:xfrm rot="10800000">
              <a:off x="4497068" y="4097339"/>
              <a:ext cx="800479" cy="1089520"/>
            </a:xfrm>
            <a:prstGeom prst="round2SameRect">
              <a:avLst>
                <a:gd name="adj1" fmla="val 50000"/>
                <a:gd name="adj2" fmla="val 35697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楕円 3">
              <a:extLst>
                <a:ext uri="{FF2B5EF4-FFF2-40B4-BE49-F238E27FC236}">
                  <a16:creationId xmlns:a16="http://schemas.microsoft.com/office/drawing/2014/main" id="{CD1552C0-D954-4368-AC5B-7089906CA364}"/>
                </a:ext>
              </a:extLst>
            </p:cNvPr>
            <p:cNvSpPr/>
            <p:nvPr/>
          </p:nvSpPr>
          <p:spPr>
            <a:xfrm>
              <a:off x="3375985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" name="楕円 3">
              <a:extLst>
                <a:ext uri="{FF2B5EF4-FFF2-40B4-BE49-F238E27FC236}">
                  <a16:creationId xmlns:a16="http://schemas.microsoft.com/office/drawing/2014/main" id="{8A3D3ECC-A2B8-4FEB-B612-AE34E6103051}"/>
                </a:ext>
              </a:extLst>
            </p:cNvPr>
            <p:cNvSpPr/>
            <p:nvPr/>
          </p:nvSpPr>
          <p:spPr>
            <a:xfrm>
              <a:off x="4701531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4F14B233-F0A6-41F8-8AEA-7F53CC6C4EF5}"/>
                </a:ext>
              </a:extLst>
            </p:cNvPr>
            <p:cNvSpPr/>
            <p:nvPr/>
          </p:nvSpPr>
          <p:spPr>
            <a:xfrm>
              <a:off x="3659566" y="3557111"/>
              <a:ext cx="1333130" cy="1593502"/>
            </a:xfrm>
            <a:custGeom>
              <a:avLst/>
              <a:gdLst>
                <a:gd name="connsiteX0" fmla="*/ 982712 w 1961882"/>
                <a:gd name="connsiteY0" fmla="*/ 0 h 2345055"/>
                <a:gd name="connsiteX1" fmla="*/ 1040211 w 1961882"/>
                <a:gd name="connsiteY1" fmla="*/ 147563 h 2345055"/>
                <a:gd name="connsiteX2" fmla="*/ 1063757 w 1961882"/>
                <a:gd name="connsiteY2" fmla="*/ 148816 h 2345055"/>
                <a:gd name="connsiteX3" fmla="*/ 1076512 w 1961882"/>
                <a:gd name="connsiteY3" fmla="*/ 50494 h 2345055"/>
                <a:gd name="connsiteX4" fmla="*/ 1156278 w 1961882"/>
                <a:gd name="connsiteY4" fmla="*/ 161811 h 2345055"/>
                <a:gd name="connsiteX5" fmla="*/ 1178634 w 1961882"/>
                <a:gd name="connsiteY5" fmla="*/ 165405 h 2345055"/>
                <a:gd name="connsiteX6" fmla="*/ 1182572 w 1961882"/>
                <a:gd name="connsiteY6" fmla="*/ 166472 h 2345055"/>
                <a:gd name="connsiteX7" fmla="*/ 1173586 w 1961882"/>
                <a:gd name="connsiteY7" fmla="*/ 85661 h 2345055"/>
                <a:gd name="connsiteX8" fmla="*/ 1327287 w 1961882"/>
                <a:gd name="connsiteY8" fmla="*/ 211940 h 2345055"/>
                <a:gd name="connsiteX9" fmla="*/ 1362767 w 1961882"/>
                <a:gd name="connsiteY9" fmla="*/ 225621 h 2345055"/>
                <a:gd name="connsiteX10" fmla="*/ 1961881 w 1961882"/>
                <a:gd name="connsiteY10" fmla="*/ 1177821 h 2345055"/>
                <a:gd name="connsiteX11" fmla="*/ 1961882 w 1961882"/>
                <a:gd name="connsiteY11" fmla="*/ 1639583 h 2345055"/>
                <a:gd name="connsiteX12" fmla="*/ 1317844 w 1961882"/>
                <a:gd name="connsiteY12" fmla="*/ 2345055 h 2345055"/>
                <a:gd name="connsiteX13" fmla="*/ 644038 w 1961882"/>
                <a:gd name="connsiteY13" fmla="*/ 2345055 h 2345055"/>
                <a:gd name="connsiteX14" fmla="*/ 0 w 1961882"/>
                <a:gd name="connsiteY14" fmla="*/ 1639583 h 2345055"/>
                <a:gd name="connsiteX15" fmla="*/ 0 w 1961882"/>
                <a:gd name="connsiteY15" fmla="*/ 1177821 h 2345055"/>
                <a:gd name="connsiteX16" fmla="*/ 599114 w 1961882"/>
                <a:gd name="connsiteY16" fmla="*/ 225621 h 2345055"/>
                <a:gd name="connsiteX17" fmla="*/ 641270 w 1961882"/>
                <a:gd name="connsiteY17" fmla="*/ 209366 h 2345055"/>
                <a:gd name="connsiteX18" fmla="*/ 791837 w 1961882"/>
                <a:gd name="connsiteY18" fmla="*/ 85661 h 2345055"/>
                <a:gd name="connsiteX19" fmla="*/ 782962 w 1961882"/>
                <a:gd name="connsiteY19" fmla="*/ 165482 h 2345055"/>
                <a:gd name="connsiteX20" fmla="*/ 783247 w 1961882"/>
                <a:gd name="connsiteY20" fmla="*/ 165405 h 2345055"/>
                <a:gd name="connsiteX21" fmla="*/ 809608 w 1961882"/>
                <a:gd name="connsiteY21" fmla="*/ 161167 h 2345055"/>
                <a:gd name="connsiteX22" fmla="*/ 888913 w 1961882"/>
                <a:gd name="connsiteY22" fmla="*/ 50494 h 2345055"/>
                <a:gd name="connsiteX23" fmla="*/ 901643 w 1961882"/>
                <a:gd name="connsiteY23" fmla="*/ 148628 h 2345055"/>
                <a:gd name="connsiteX24" fmla="*/ 925288 w 1961882"/>
                <a:gd name="connsiteY24" fmla="*/ 147371 h 2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61882" h="2345055">
                  <a:moveTo>
                    <a:pt x="982712" y="0"/>
                  </a:moveTo>
                  <a:lnTo>
                    <a:pt x="1040211" y="147563"/>
                  </a:lnTo>
                  <a:lnTo>
                    <a:pt x="1063757" y="148816"/>
                  </a:lnTo>
                  <a:lnTo>
                    <a:pt x="1076512" y="50494"/>
                  </a:lnTo>
                  <a:lnTo>
                    <a:pt x="1156278" y="161811"/>
                  </a:lnTo>
                  <a:lnTo>
                    <a:pt x="1178634" y="165405"/>
                  </a:lnTo>
                  <a:lnTo>
                    <a:pt x="1182572" y="166472"/>
                  </a:lnTo>
                  <a:lnTo>
                    <a:pt x="1173586" y="85661"/>
                  </a:lnTo>
                  <a:lnTo>
                    <a:pt x="1327287" y="211940"/>
                  </a:lnTo>
                  <a:lnTo>
                    <a:pt x="1362767" y="225621"/>
                  </a:lnTo>
                  <a:cubicBezTo>
                    <a:pt x="1714841" y="382501"/>
                    <a:pt x="1961881" y="749768"/>
                    <a:pt x="1961881" y="1177821"/>
                  </a:cubicBezTo>
                  <a:cubicBezTo>
                    <a:pt x="1961881" y="1331742"/>
                    <a:pt x="1961882" y="1485662"/>
                    <a:pt x="1961882" y="1639583"/>
                  </a:cubicBezTo>
                  <a:cubicBezTo>
                    <a:pt x="1961882" y="2029204"/>
                    <a:pt x="1673536" y="2345055"/>
                    <a:pt x="1317844" y="2345055"/>
                  </a:cubicBezTo>
                  <a:lnTo>
                    <a:pt x="644038" y="2345055"/>
                  </a:lnTo>
                  <a:cubicBezTo>
                    <a:pt x="288346" y="2345055"/>
                    <a:pt x="0" y="2029204"/>
                    <a:pt x="0" y="1639583"/>
                  </a:cubicBezTo>
                  <a:lnTo>
                    <a:pt x="0" y="1177821"/>
                  </a:lnTo>
                  <a:cubicBezTo>
                    <a:pt x="0" y="749768"/>
                    <a:pt x="247040" y="382501"/>
                    <a:pt x="599114" y="225621"/>
                  </a:cubicBezTo>
                  <a:lnTo>
                    <a:pt x="641270" y="209366"/>
                  </a:lnTo>
                  <a:lnTo>
                    <a:pt x="791837" y="85661"/>
                  </a:lnTo>
                  <a:lnTo>
                    <a:pt x="782962" y="165482"/>
                  </a:lnTo>
                  <a:lnTo>
                    <a:pt x="783247" y="165405"/>
                  </a:lnTo>
                  <a:lnTo>
                    <a:pt x="809608" y="161167"/>
                  </a:lnTo>
                  <a:lnTo>
                    <a:pt x="888913" y="50494"/>
                  </a:lnTo>
                  <a:lnTo>
                    <a:pt x="901643" y="148628"/>
                  </a:lnTo>
                  <a:lnTo>
                    <a:pt x="925288" y="14737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61C29250-0E32-4841-9404-73E17DED27AF}"/>
                </a:ext>
              </a:extLst>
            </p:cNvPr>
            <p:cNvSpPr/>
            <p:nvPr/>
          </p:nvSpPr>
          <p:spPr>
            <a:xfrm>
              <a:off x="3890446" y="475612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9D6474CB-8E17-49A6-A36F-83ACBE06D072}"/>
                </a:ext>
              </a:extLst>
            </p:cNvPr>
            <p:cNvSpPr/>
            <p:nvPr/>
          </p:nvSpPr>
          <p:spPr>
            <a:xfrm>
              <a:off x="3988856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四角形: 角を丸くする 226">
              <a:extLst>
                <a:ext uri="{FF2B5EF4-FFF2-40B4-BE49-F238E27FC236}">
                  <a16:creationId xmlns:a16="http://schemas.microsoft.com/office/drawing/2014/main" id="{476EFB90-3812-40AC-8423-B480B5FF1648}"/>
                </a:ext>
              </a:extLst>
            </p:cNvPr>
            <p:cNvSpPr/>
            <p:nvPr/>
          </p:nvSpPr>
          <p:spPr>
            <a:xfrm>
              <a:off x="4425312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B388990B-1453-4F01-89BB-43C824A4DCE9}"/>
                </a:ext>
              </a:extLst>
            </p:cNvPr>
            <p:cNvSpPr/>
            <p:nvPr/>
          </p:nvSpPr>
          <p:spPr>
            <a:xfrm>
              <a:off x="3659566" y="3783658"/>
              <a:ext cx="1333130" cy="940742"/>
            </a:xfrm>
            <a:custGeom>
              <a:avLst/>
              <a:gdLst>
                <a:gd name="connsiteX0" fmla="*/ 1047925 w 1333130"/>
                <a:gd name="connsiteY0" fmla="*/ 0 h 940742"/>
                <a:gd name="connsiteX1" fmla="*/ 1090562 w 1333130"/>
                <a:gd name="connsiteY1" fmla="*/ 31935 h 940742"/>
                <a:gd name="connsiteX2" fmla="*/ 1333130 w 1333130"/>
                <a:gd name="connsiteY2" fmla="*/ 573801 h 940742"/>
                <a:gd name="connsiteX3" fmla="*/ 1333130 w 1333130"/>
                <a:gd name="connsiteY3" fmla="*/ 887576 h 940742"/>
                <a:gd name="connsiteX4" fmla="*/ 1331320 w 1333130"/>
                <a:gd name="connsiteY4" fmla="*/ 907247 h 940742"/>
                <a:gd name="connsiteX5" fmla="*/ 1263079 w 1333130"/>
                <a:gd name="connsiteY5" fmla="*/ 930941 h 940742"/>
                <a:gd name="connsiteX6" fmla="*/ 1176153 w 1333130"/>
                <a:gd name="connsiteY6" fmla="*/ 940742 h 940742"/>
                <a:gd name="connsiteX7" fmla="*/ 744833 w 1333130"/>
                <a:gd name="connsiteY7" fmla="*/ 458300 h 940742"/>
                <a:gd name="connsiteX8" fmla="*/ 1008264 w 1333130"/>
                <a:gd name="connsiteY8" fmla="*/ 13771 h 940742"/>
                <a:gd name="connsiteX9" fmla="*/ 285205 w 1333130"/>
                <a:gd name="connsiteY9" fmla="*/ 0 h 940742"/>
                <a:gd name="connsiteX10" fmla="*/ 324867 w 1333130"/>
                <a:gd name="connsiteY10" fmla="*/ 13771 h 940742"/>
                <a:gd name="connsiteX11" fmla="*/ 588298 w 1333130"/>
                <a:gd name="connsiteY11" fmla="*/ 458300 h 940742"/>
                <a:gd name="connsiteX12" fmla="*/ 156978 w 1333130"/>
                <a:gd name="connsiteY12" fmla="*/ 940742 h 940742"/>
                <a:gd name="connsiteX13" fmla="*/ 70052 w 1333130"/>
                <a:gd name="connsiteY13" fmla="*/ 930941 h 940742"/>
                <a:gd name="connsiteX14" fmla="*/ 1810 w 1333130"/>
                <a:gd name="connsiteY14" fmla="*/ 907246 h 940742"/>
                <a:gd name="connsiteX15" fmla="*/ 0 w 1333130"/>
                <a:gd name="connsiteY15" fmla="*/ 887576 h 940742"/>
                <a:gd name="connsiteX16" fmla="*/ 0 w 1333130"/>
                <a:gd name="connsiteY16" fmla="*/ 573801 h 940742"/>
                <a:gd name="connsiteX17" fmla="*/ 242568 w 1333130"/>
                <a:gd name="connsiteY17" fmla="*/ 31935 h 94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3130" h="940742">
                  <a:moveTo>
                    <a:pt x="1047925" y="0"/>
                  </a:moveTo>
                  <a:lnTo>
                    <a:pt x="1090562" y="31935"/>
                  </a:lnTo>
                  <a:cubicBezTo>
                    <a:pt x="1238704" y="160732"/>
                    <a:pt x="1333130" y="355650"/>
                    <a:pt x="1333130" y="573801"/>
                  </a:cubicBezTo>
                  <a:cubicBezTo>
                    <a:pt x="1333130" y="678393"/>
                    <a:pt x="1333130" y="782984"/>
                    <a:pt x="1333130" y="887576"/>
                  </a:cubicBezTo>
                  <a:lnTo>
                    <a:pt x="1331320" y="907247"/>
                  </a:lnTo>
                  <a:lnTo>
                    <a:pt x="1263079" y="930941"/>
                  </a:lnTo>
                  <a:cubicBezTo>
                    <a:pt x="1235001" y="937367"/>
                    <a:pt x="1205929" y="940742"/>
                    <a:pt x="1176153" y="940742"/>
                  </a:cubicBezTo>
                  <a:cubicBezTo>
                    <a:pt x="937942" y="940742"/>
                    <a:pt x="744833" y="724745"/>
                    <a:pt x="744833" y="458300"/>
                  </a:cubicBezTo>
                  <a:cubicBezTo>
                    <a:pt x="744833" y="258466"/>
                    <a:pt x="853457" y="87010"/>
                    <a:pt x="1008264" y="13771"/>
                  </a:cubicBezTo>
                  <a:close/>
                  <a:moveTo>
                    <a:pt x="285205" y="0"/>
                  </a:moveTo>
                  <a:lnTo>
                    <a:pt x="324867" y="13771"/>
                  </a:lnTo>
                  <a:cubicBezTo>
                    <a:pt x="479674" y="87010"/>
                    <a:pt x="588298" y="258466"/>
                    <a:pt x="588298" y="458300"/>
                  </a:cubicBezTo>
                  <a:cubicBezTo>
                    <a:pt x="588298" y="724745"/>
                    <a:pt x="395189" y="940742"/>
                    <a:pt x="156978" y="940742"/>
                  </a:cubicBezTo>
                  <a:cubicBezTo>
                    <a:pt x="127202" y="940742"/>
                    <a:pt x="98130" y="937367"/>
                    <a:pt x="70052" y="930941"/>
                  </a:cubicBezTo>
                  <a:lnTo>
                    <a:pt x="1810" y="907246"/>
                  </a:lnTo>
                  <a:lnTo>
                    <a:pt x="0" y="887576"/>
                  </a:lnTo>
                  <a:lnTo>
                    <a:pt x="0" y="573801"/>
                  </a:lnTo>
                  <a:cubicBezTo>
                    <a:pt x="0" y="355650"/>
                    <a:pt x="94426" y="160732"/>
                    <a:pt x="242568" y="319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58092832-B7D0-421D-8EBE-55120640F14A}"/>
                </a:ext>
              </a:extLst>
            </p:cNvPr>
            <p:cNvSpPr/>
            <p:nvPr/>
          </p:nvSpPr>
          <p:spPr>
            <a:xfrm rot="10800000">
              <a:off x="5427071" y="4707817"/>
              <a:ext cx="295859" cy="40268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946C1999-8843-4148-BE3C-1B098231D4A2}"/>
                </a:ext>
              </a:extLst>
            </p:cNvPr>
            <p:cNvSpPr/>
            <p:nvPr/>
          </p:nvSpPr>
          <p:spPr>
            <a:xfrm rot="10800000">
              <a:off x="5648676" y="4250768"/>
              <a:ext cx="194023" cy="26408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59ABBAC-FBE4-4574-A368-17BC2B6A00A0}"/>
                </a:ext>
              </a:extLst>
            </p:cNvPr>
            <p:cNvSpPr/>
            <p:nvPr/>
          </p:nvSpPr>
          <p:spPr>
            <a:xfrm rot="10800000">
              <a:off x="5134326" y="5223102"/>
              <a:ext cx="158456" cy="21567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8BF82851-04F7-404D-9DB9-867166397774}"/>
                </a:ext>
              </a:extLst>
            </p:cNvPr>
            <p:cNvSpPr/>
            <p:nvPr/>
          </p:nvSpPr>
          <p:spPr>
            <a:xfrm rot="10800000">
              <a:off x="5850222" y="5023092"/>
              <a:ext cx="216941" cy="29527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9CBE828D-5DAA-40AB-96D4-DCD5BF15B85C}"/>
                </a:ext>
              </a:extLst>
            </p:cNvPr>
            <p:cNvGrpSpPr/>
            <p:nvPr/>
          </p:nvGrpSpPr>
          <p:grpSpPr>
            <a:xfrm>
              <a:off x="3702595" y="4412869"/>
              <a:ext cx="1370239" cy="873150"/>
              <a:chOff x="432972" y="1122338"/>
              <a:chExt cx="1370239" cy="873150"/>
            </a:xfrm>
          </p:grpSpPr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D9C1759E-C5FB-4BAE-A6D9-67D708DC414B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E51291FD-D173-4C02-A352-063151E5F335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ECECBEC1-1F8B-45EA-BCF1-A88FD6AFE5B9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CFC9E986-77F7-478C-99A9-5D5700F75962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08447D3E-01ED-452E-8A38-89652B81B8CB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F45E573-9210-412C-93FA-EDE6DCDDC93A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8C6C0D8B-620D-4DDC-9FB7-061EDBC854BB}"/>
                </a:ext>
              </a:extLst>
            </p:cNvPr>
            <p:cNvSpPr/>
            <p:nvPr/>
          </p:nvSpPr>
          <p:spPr>
            <a:xfrm>
              <a:off x="3750672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DD173383-CC0B-4360-8781-EE7F0BF45174}"/>
                </a:ext>
              </a:extLst>
            </p:cNvPr>
            <p:cNvSpPr/>
            <p:nvPr/>
          </p:nvSpPr>
          <p:spPr>
            <a:xfrm>
              <a:off x="4566357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F1BBB843-D2E8-4BEF-AA83-2EDAE47E49E7}"/>
                </a:ext>
              </a:extLst>
            </p:cNvPr>
            <p:cNvSpPr/>
            <p:nvPr/>
          </p:nvSpPr>
          <p:spPr>
            <a:xfrm>
              <a:off x="3777688" y="426379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A1C46F7-AE01-4DE7-AAEE-88A01DA973EE}"/>
                </a:ext>
              </a:extLst>
            </p:cNvPr>
            <p:cNvSpPr/>
            <p:nvPr/>
          </p:nvSpPr>
          <p:spPr>
            <a:xfrm>
              <a:off x="4606363" y="426379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623C4C1-40D1-4F0A-8775-EDA457F1066E}"/>
              </a:ext>
            </a:extLst>
          </p:cNvPr>
          <p:cNvGrpSpPr/>
          <p:nvPr/>
        </p:nvGrpSpPr>
        <p:grpSpPr>
          <a:xfrm>
            <a:off x="821121" y="3980271"/>
            <a:ext cx="2401498" cy="2181538"/>
            <a:chOff x="99385" y="3557111"/>
            <a:chExt cx="3081198" cy="2798985"/>
          </a:xfrm>
        </p:grpSpPr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F534875F-8224-4F31-981E-B03AB9EAF1A8}"/>
                </a:ext>
              </a:extLst>
            </p:cNvPr>
            <p:cNvSpPr/>
            <p:nvPr/>
          </p:nvSpPr>
          <p:spPr>
            <a:xfrm rot="9834867">
              <a:off x="2913401" y="4230205"/>
              <a:ext cx="173490" cy="1191869"/>
            </a:xfrm>
            <a:prstGeom prst="moon">
              <a:avLst>
                <a:gd name="adj" fmla="val 29611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A70EAB58-4E10-48A9-A1B4-6394083708C8}"/>
                </a:ext>
              </a:extLst>
            </p:cNvPr>
            <p:cNvSpPr/>
            <p:nvPr/>
          </p:nvSpPr>
          <p:spPr>
            <a:xfrm>
              <a:off x="1373915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385FB343-6E6B-40B4-B71F-73FDCFF6AE92}"/>
                </a:ext>
              </a:extLst>
            </p:cNvPr>
            <p:cNvSpPr/>
            <p:nvPr/>
          </p:nvSpPr>
          <p:spPr>
            <a:xfrm>
              <a:off x="2003894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40419157-3B81-448C-8D22-F7296AEAA2C0}"/>
                </a:ext>
              </a:extLst>
            </p:cNvPr>
            <p:cNvSpPr/>
            <p:nvPr/>
          </p:nvSpPr>
          <p:spPr>
            <a:xfrm>
              <a:off x="2560520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DAD614E-4B20-4459-AA96-C6E023FB031B}"/>
                </a:ext>
              </a:extLst>
            </p:cNvPr>
            <p:cNvSpPr/>
            <p:nvPr/>
          </p:nvSpPr>
          <p:spPr>
            <a:xfrm>
              <a:off x="825919" y="6186021"/>
              <a:ext cx="354396" cy="170075"/>
            </a:xfrm>
            <a:custGeom>
              <a:avLst/>
              <a:gdLst>
                <a:gd name="connsiteX0" fmla="*/ 384285 w 625402"/>
                <a:gd name="connsiteY0" fmla="*/ 93 h 300130"/>
                <a:gd name="connsiteX1" fmla="*/ 625402 w 625402"/>
                <a:gd name="connsiteY1" fmla="*/ 300130 h 300130"/>
                <a:gd name="connsiteX2" fmla="*/ 0 w 625402"/>
                <a:gd name="connsiteY2" fmla="*/ 300130 h 300130"/>
                <a:gd name="connsiteX3" fmla="*/ 26830 w 625402"/>
                <a:gd name="connsiteY3" fmla="*/ 259067 h 300130"/>
                <a:gd name="connsiteX4" fmla="*/ 81323 w 625402"/>
                <a:gd name="connsiteY4" fmla="*/ 207261 h 300130"/>
                <a:gd name="connsiteX5" fmla="*/ 29253 w 625402"/>
                <a:gd name="connsiteY5" fmla="*/ 212510 h 300130"/>
                <a:gd name="connsiteX6" fmla="*/ 2805 w 625402"/>
                <a:gd name="connsiteY6" fmla="*/ 220720 h 300130"/>
                <a:gd name="connsiteX7" fmla="*/ 28412 w 625402"/>
                <a:gd name="connsiteY7" fmla="*/ 185711 h 300130"/>
                <a:gd name="connsiteX8" fmla="*/ 384285 w 625402"/>
                <a:gd name="connsiteY8" fmla="*/ 93 h 3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02" h="300130">
                  <a:moveTo>
                    <a:pt x="384285" y="93"/>
                  </a:moveTo>
                  <a:cubicBezTo>
                    <a:pt x="558678" y="4558"/>
                    <a:pt x="625328" y="194562"/>
                    <a:pt x="625402" y="300130"/>
                  </a:cubicBezTo>
                  <a:lnTo>
                    <a:pt x="0" y="300130"/>
                  </a:lnTo>
                  <a:lnTo>
                    <a:pt x="26830" y="259067"/>
                  </a:lnTo>
                  <a:cubicBezTo>
                    <a:pt x="42753" y="239928"/>
                    <a:pt x="60992" y="222509"/>
                    <a:pt x="81323" y="207261"/>
                  </a:cubicBezTo>
                  <a:cubicBezTo>
                    <a:pt x="63487" y="207261"/>
                    <a:pt x="46072" y="209069"/>
                    <a:pt x="29253" y="212510"/>
                  </a:cubicBezTo>
                  <a:lnTo>
                    <a:pt x="2805" y="220720"/>
                  </a:lnTo>
                  <a:lnTo>
                    <a:pt x="28412" y="185711"/>
                  </a:lnTo>
                  <a:cubicBezTo>
                    <a:pt x="114096" y="83485"/>
                    <a:pt x="253490" y="-3256"/>
                    <a:pt x="384285" y="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A3076BA6-0000-4B6B-9FC9-55660A8739FC}"/>
                </a:ext>
              </a:extLst>
            </p:cNvPr>
            <p:cNvSpPr/>
            <p:nvPr/>
          </p:nvSpPr>
          <p:spPr>
            <a:xfrm rot="10800000">
              <a:off x="2020947" y="5592713"/>
              <a:ext cx="375399" cy="620451"/>
            </a:xfrm>
            <a:prstGeom prst="trapezoid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160D31C1-6ECB-40F7-8621-BD4E3C70E527}"/>
                </a:ext>
              </a:extLst>
            </p:cNvPr>
            <p:cNvSpPr/>
            <p:nvPr/>
          </p:nvSpPr>
          <p:spPr>
            <a:xfrm>
              <a:off x="1547418" y="5155253"/>
              <a:ext cx="1204261" cy="620452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76FEA44A-49DB-40E0-9292-49401CB7BA3D}"/>
                </a:ext>
              </a:extLst>
            </p:cNvPr>
            <p:cNvSpPr/>
            <p:nvPr/>
          </p:nvSpPr>
          <p:spPr>
            <a:xfrm rot="10800000">
              <a:off x="846207" y="4097341"/>
              <a:ext cx="2097055" cy="2115825"/>
            </a:xfrm>
            <a:custGeom>
              <a:avLst/>
              <a:gdLst>
                <a:gd name="connsiteX0" fmla="*/ 2368800 w 3086101"/>
                <a:gd name="connsiteY0" fmla="*/ 3113723 h 3113723"/>
                <a:gd name="connsiteX1" fmla="*/ 717300 w 3086101"/>
                <a:gd name="connsiteY1" fmla="*/ 3113723 h 3113723"/>
                <a:gd name="connsiteX2" fmla="*/ 0 w 3086101"/>
                <a:gd name="connsiteY2" fmla="*/ 2396423 h 3113723"/>
                <a:gd name="connsiteX3" fmla="*/ 0 w 3086101"/>
                <a:gd name="connsiteY3" fmla="*/ 913078 h 3113723"/>
                <a:gd name="connsiteX4" fmla="*/ 138113 w 3086101"/>
                <a:gd name="connsiteY4" fmla="*/ 0 h 3113723"/>
                <a:gd name="connsiteX5" fmla="*/ 414338 w 3086101"/>
                <a:gd name="connsiteY5" fmla="*/ 0 h 3113723"/>
                <a:gd name="connsiteX6" fmla="*/ 552450 w 3086101"/>
                <a:gd name="connsiteY6" fmla="*/ 913078 h 3113723"/>
                <a:gd name="connsiteX7" fmla="*/ 1733551 w 3086101"/>
                <a:gd name="connsiteY7" fmla="*/ 913078 h 3113723"/>
                <a:gd name="connsiteX8" fmla="*/ 1871664 w 3086101"/>
                <a:gd name="connsiteY8" fmla="*/ 0 h 3113723"/>
                <a:gd name="connsiteX9" fmla="*/ 2147889 w 3086101"/>
                <a:gd name="connsiteY9" fmla="*/ 0 h 3113723"/>
                <a:gd name="connsiteX10" fmla="*/ 2286001 w 3086101"/>
                <a:gd name="connsiteY10" fmla="*/ 913078 h 3113723"/>
                <a:gd name="connsiteX11" fmla="*/ 2533651 w 3086101"/>
                <a:gd name="connsiteY11" fmla="*/ 913078 h 3113723"/>
                <a:gd name="connsiteX12" fmla="*/ 2671764 w 3086101"/>
                <a:gd name="connsiteY12" fmla="*/ 0 h 3113723"/>
                <a:gd name="connsiteX13" fmla="*/ 2947989 w 3086101"/>
                <a:gd name="connsiteY13" fmla="*/ 0 h 3113723"/>
                <a:gd name="connsiteX14" fmla="*/ 3086101 w 3086101"/>
                <a:gd name="connsiteY14" fmla="*/ 913078 h 3113723"/>
                <a:gd name="connsiteX15" fmla="*/ 3086100 w 3086101"/>
                <a:gd name="connsiteY15" fmla="*/ 913078 h 3113723"/>
                <a:gd name="connsiteX16" fmla="*/ 3086100 w 3086101"/>
                <a:gd name="connsiteY16" fmla="*/ 2396423 h 3113723"/>
                <a:gd name="connsiteX17" fmla="*/ 2368800 w 3086101"/>
                <a:gd name="connsiteY17" fmla="*/ 3113723 h 311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86101" h="3113723">
                  <a:moveTo>
                    <a:pt x="2368800" y="3113723"/>
                  </a:moveTo>
                  <a:lnTo>
                    <a:pt x="717300" y="3113723"/>
                  </a:lnTo>
                  <a:cubicBezTo>
                    <a:pt x="321146" y="3113723"/>
                    <a:pt x="0" y="2792577"/>
                    <a:pt x="0" y="2396423"/>
                  </a:cubicBezTo>
                  <a:lnTo>
                    <a:pt x="0" y="913078"/>
                  </a:lnTo>
                  <a:lnTo>
                    <a:pt x="138113" y="0"/>
                  </a:lnTo>
                  <a:lnTo>
                    <a:pt x="414338" y="0"/>
                  </a:lnTo>
                  <a:lnTo>
                    <a:pt x="552450" y="913078"/>
                  </a:lnTo>
                  <a:lnTo>
                    <a:pt x="1733551" y="913078"/>
                  </a:lnTo>
                  <a:lnTo>
                    <a:pt x="1871664" y="0"/>
                  </a:lnTo>
                  <a:lnTo>
                    <a:pt x="2147889" y="0"/>
                  </a:lnTo>
                  <a:lnTo>
                    <a:pt x="2286001" y="913078"/>
                  </a:lnTo>
                  <a:lnTo>
                    <a:pt x="2533651" y="913078"/>
                  </a:lnTo>
                  <a:lnTo>
                    <a:pt x="2671764" y="0"/>
                  </a:lnTo>
                  <a:lnTo>
                    <a:pt x="2947989" y="0"/>
                  </a:lnTo>
                  <a:lnTo>
                    <a:pt x="3086101" y="913078"/>
                  </a:lnTo>
                  <a:lnTo>
                    <a:pt x="3086100" y="913078"/>
                  </a:lnTo>
                  <a:lnTo>
                    <a:pt x="3086100" y="2396423"/>
                  </a:lnTo>
                  <a:cubicBezTo>
                    <a:pt x="3086100" y="2792577"/>
                    <a:pt x="2764954" y="3113723"/>
                    <a:pt x="2368800" y="311372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1A6D09B-D40A-4FC8-8567-2B9B904FA38B}"/>
                </a:ext>
              </a:extLst>
            </p:cNvPr>
            <p:cNvSpPr/>
            <p:nvPr/>
          </p:nvSpPr>
          <p:spPr>
            <a:xfrm>
              <a:off x="3071125" y="5179307"/>
              <a:ext cx="109458" cy="564610"/>
            </a:xfrm>
            <a:custGeom>
              <a:avLst/>
              <a:gdLst>
                <a:gd name="connsiteX0" fmla="*/ 174625 w 349250"/>
                <a:gd name="connsiteY0" fmla="*/ 0 h 902939"/>
                <a:gd name="connsiteX1" fmla="*/ 182483 w 349250"/>
                <a:gd name="connsiteY1" fmla="*/ 4335 h 902939"/>
                <a:gd name="connsiteX2" fmla="*/ 349250 w 349250"/>
                <a:gd name="connsiteY2" fmla="*/ 451469 h 902939"/>
                <a:gd name="connsiteX3" fmla="*/ 182483 w 349250"/>
                <a:gd name="connsiteY3" fmla="*/ 898603 h 902939"/>
                <a:gd name="connsiteX4" fmla="*/ 174625 w 349250"/>
                <a:gd name="connsiteY4" fmla="*/ 902939 h 902939"/>
                <a:gd name="connsiteX5" fmla="*/ 166767 w 349250"/>
                <a:gd name="connsiteY5" fmla="*/ 898603 h 902939"/>
                <a:gd name="connsiteX6" fmla="*/ 0 w 349250"/>
                <a:gd name="connsiteY6" fmla="*/ 451469 h 902939"/>
                <a:gd name="connsiteX7" fmla="*/ 166767 w 349250"/>
                <a:gd name="connsiteY7" fmla="*/ 4335 h 90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0" h="902939">
                  <a:moveTo>
                    <a:pt x="174625" y="0"/>
                  </a:moveTo>
                  <a:lnTo>
                    <a:pt x="182483" y="4335"/>
                  </a:lnTo>
                  <a:cubicBezTo>
                    <a:pt x="280485" y="78003"/>
                    <a:pt x="349250" y="250464"/>
                    <a:pt x="349250" y="451469"/>
                  </a:cubicBezTo>
                  <a:cubicBezTo>
                    <a:pt x="349250" y="652474"/>
                    <a:pt x="280485" y="824936"/>
                    <a:pt x="182483" y="898603"/>
                  </a:cubicBezTo>
                  <a:lnTo>
                    <a:pt x="174625" y="902939"/>
                  </a:lnTo>
                  <a:lnTo>
                    <a:pt x="166767" y="898603"/>
                  </a:lnTo>
                  <a:cubicBezTo>
                    <a:pt x="68765" y="824936"/>
                    <a:pt x="0" y="652474"/>
                    <a:pt x="0" y="451469"/>
                  </a:cubicBezTo>
                  <a:cubicBezTo>
                    <a:pt x="0" y="250464"/>
                    <a:pt x="68765" y="78003"/>
                    <a:pt x="166767" y="43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F02A926-9F98-46BE-91D1-6D8EA51E1EF1}"/>
                </a:ext>
              </a:extLst>
            </p:cNvPr>
            <p:cNvSpPr/>
            <p:nvPr/>
          </p:nvSpPr>
          <p:spPr>
            <a:xfrm rot="10800000">
              <a:off x="1220468" y="4097339"/>
              <a:ext cx="800479" cy="1089520"/>
            </a:xfrm>
            <a:prstGeom prst="round2SameRect">
              <a:avLst>
                <a:gd name="adj1" fmla="val 50000"/>
                <a:gd name="adj2" fmla="val 3569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楕円 3">
              <a:extLst>
                <a:ext uri="{FF2B5EF4-FFF2-40B4-BE49-F238E27FC236}">
                  <a16:creationId xmlns:a16="http://schemas.microsoft.com/office/drawing/2014/main" id="{26C722FB-F63E-47DC-87D6-4B3FA5E150DE}"/>
                </a:ext>
              </a:extLst>
            </p:cNvPr>
            <p:cNvSpPr/>
            <p:nvPr/>
          </p:nvSpPr>
          <p:spPr>
            <a:xfrm>
              <a:off x="99385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3" name="楕円 3">
              <a:extLst>
                <a:ext uri="{FF2B5EF4-FFF2-40B4-BE49-F238E27FC236}">
                  <a16:creationId xmlns:a16="http://schemas.microsoft.com/office/drawing/2014/main" id="{FC3C61B4-0C2A-453D-878F-33D17A46FD43}"/>
                </a:ext>
              </a:extLst>
            </p:cNvPr>
            <p:cNvSpPr/>
            <p:nvPr/>
          </p:nvSpPr>
          <p:spPr>
            <a:xfrm>
              <a:off x="1424931" y="3821621"/>
              <a:ext cx="582332" cy="239474"/>
            </a:xfrm>
            <a:custGeom>
              <a:avLst/>
              <a:gdLst>
                <a:gd name="connsiteX0" fmla="*/ 0 w 3063241"/>
                <a:gd name="connsiteY0" fmla="*/ 960120 h 1920240"/>
                <a:gd name="connsiteX1" fmla="*/ 1531621 w 3063241"/>
                <a:gd name="connsiteY1" fmla="*/ 0 h 1920240"/>
                <a:gd name="connsiteX2" fmla="*/ 3063242 w 3063241"/>
                <a:gd name="connsiteY2" fmla="*/ 960120 h 1920240"/>
                <a:gd name="connsiteX3" fmla="*/ 1531621 w 3063241"/>
                <a:gd name="connsiteY3" fmla="*/ 1920240 h 1920240"/>
                <a:gd name="connsiteX4" fmla="*/ 0 w 3063241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960120 h 1920240"/>
                <a:gd name="connsiteX1" fmla="*/ 1531621 w 3063242"/>
                <a:gd name="connsiteY1" fmla="*/ 0 h 1920240"/>
                <a:gd name="connsiteX2" fmla="*/ 3063242 w 3063242"/>
                <a:gd name="connsiteY2" fmla="*/ 960120 h 1920240"/>
                <a:gd name="connsiteX3" fmla="*/ 1531621 w 3063242"/>
                <a:gd name="connsiteY3" fmla="*/ 1920240 h 1920240"/>
                <a:gd name="connsiteX4" fmla="*/ 0 w 3063242"/>
                <a:gd name="connsiteY4" fmla="*/ 960120 h 1920240"/>
                <a:gd name="connsiteX0" fmla="*/ 0 w 3063242"/>
                <a:gd name="connsiteY0" fmla="*/ 352418 h 1312538"/>
                <a:gd name="connsiteX1" fmla="*/ 1493521 w 3063242"/>
                <a:gd name="connsiteY1" fmla="*/ 47618 h 1312538"/>
                <a:gd name="connsiteX2" fmla="*/ 3063242 w 3063242"/>
                <a:gd name="connsiteY2" fmla="*/ 352418 h 1312538"/>
                <a:gd name="connsiteX3" fmla="*/ 1531621 w 3063242"/>
                <a:gd name="connsiteY3" fmla="*/ 1312538 h 1312538"/>
                <a:gd name="connsiteX4" fmla="*/ 0 w 3063242"/>
                <a:gd name="connsiteY4" fmla="*/ 352418 h 13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3242" h="1312538">
                  <a:moveTo>
                    <a:pt x="0" y="352418"/>
                  </a:moveTo>
                  <a:cubicBezTo>
                    <a:pt x="0" y="-177842"/>
                    <a:pt x="647630" y="47618"/>
                    <a:pt x="1493521" y="47618"/>
                  </a:cubicBezTo>
                  <a:cubicBezTo>
                    <a:pt x="2339412" y="47618"/>
                    <a:pt x="3063242" y="-177842"/>
                    <a:pt x="3063242" y="352418"/>
                  </a:cubicBezTo>
                  <a:cubicBezTo>
                    <a:pt x="3063242" y="882678"/>
                    <a:pt x="2377512" y="1312538"/>
                    <a:pt x="1531621" y="1312538"/>
                  </a:cubicBezTo>
                  <a:cubicBezTo>
                    <a:pt x="685730" y="1312538"/>
                    <a:pt x="0" y="882678"/>
                    <a:pt x="0" y="3524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3A76410-F946-478E-A652-490E0D224472}"/>
                </a:ext>
              </a:extLst>
            </p:cNvPr>
            <p:cNvSpPr/>
            <p:nvPr/>
          </p:nvSpPr>
          <p:spPr>
            <a:xfrm>
              <a:off x="382966" y="3557111"/>
              <a:ext cx="1333130" cy="1593502"/>
            </a:xfrm>
            <a:custGeom>
              <a:avLst/>
              <a:gdLst>
                <a:gd name="connsiteX0" fmla="*/ 982712 w 1961882"/>
                <a:gd name="connsiteY0" fmla="*/ 0 h 2345055"/>
                <a:gd name="connsiteX1" fmla="*/ 1040211 w 1961882"/>
                <a:gd name="connsiteY1" fmla="*/ 147563 h 2345055"/>
                <a:gd name="connsiteX2" fmla="*/ 1063757 w 1961882"/>
                <a:gd name="connsiteY2" fmla="*/ 148816 h 2345055"/>
                <a:gd name="connsiteX3" fmla="*/ 1076512 w 1961882"/>
                <a:gd name="connsiteY3" fmla="*/ 50494 h 2345055"/>
                <a:gd name="connsiteX4" fmla="*/ 1156278 w 1961882"/>
                <a:gd name="connsiteY4" fmla="*/ 161811 h 2345055"/>
                <a:gd name="connsiteX5" fmla="*/ 1178634 w 1961882"/>
                <a:gd name="connsiteY5" fmla="*/ 165405 h 2345055"/>
                <a:gd name="connsiteX6" fmla="*/ 1182572 w 1961882"/>
                <a:gd name="connsiteY6" fmla="*/ 166472 h 2345055"/>
                <a:gd name="connsiteX7" fmla="*/ 1173586 w 1961882"/>
                <a:gd name="connsiteY7" fmla="*/ 85661 h 2345055"/>
                <a:gd name="connsiteX8" fmla="*/ 1327287 w 1961882"/>
                <a:gd name="connsiteY8" fmla="*/ 211940 h 2345055"/>
                <a:gd name="connsiteX9" fmla="*/ 1362767 w 1961882"/>
                <a:gd name="connsiteY9" fmla="*/ 225621 h 2345055"/>
                <a:gd name="connsiteX10" fmla="*/ 1961881 w 1961882"/>
                <a:gd name="connsiteY10" fmla="*/ 1177821 h 2345055"/>
                <a:gd name="connsiteX11" fmla="*/ 1961882 w 1961882"/>
                <a:gd name="connsiteY11" fmla="*/ 1639583 h 2345055"/>
                <a:gd name="connsiteX12" fmla="*/ 1317844 w 1961882"/>
                <a:gd name="connsiteY12" fmla="*/ 2345055 h 2345055"/>
                <a:gd name="connsiteX13" fmla="*/ 644038 w 1961882"/>
                <a:gd name="connsiteY13" fmla="*/ 2345055 h 2345055"/>
                <a:gd name="connsiteX14" fmla="*/ 0 w 1961882"/>
                <a:gd name="connsiteY14" fmla="*/ 1639583 h 2345055"/>
                <a:gd name="connsiteX15" fmla="*/ 0 w 1961882"/>
                <a:gd name="connsiteY15" fmla="*/ 1177821 h 2345055"/>
                <a:gd name="connsiteX16" fmla="*/ 599114 w 1961882"/>
                <a:gd name="connsiteY16" fmla="*/ 225621 h 2345055"/>
                <a:gd name="connsiteX17" fmla="*/ 641270 w 1961882"/>
                <a:gd name="connsiteY17" fmla="*/ 209366 h 2345055"/>
                <a:gd name="connsiteX18" fmla="*/ 791837 w 1961882"/>
                <a:gd name="connsiteY18" fmla="*/ 85661 h 2345055"/>
                <a:gd name="connsiteX19" fmla="*/ 782962 w 1961882"/>
                <a:gd name="connsiteY19" fmla="*/ 165482 h 2345055"/>
                <a:gd name="connsiteX20" fmla="*/ 783247 w 1961882"/>
                <a:gd name="connsiteY20" fmla="*/ 165405 h 2345055"/>
                <a:gd name="connsiteX21" fmla="*/ 809608 w 1961882"/>
                <a:gd name="connsiteY21" fmla="*/ 161167 h 2345055"/>
                <a:gd name="connsiteX22" fmla="*/ 888913 w 1961882"/>
                <a:gd name="connsiteY22" fmla="*/ 50494 h 2345055"/>
                <a:gd name="connsiteX23" fmla="*/ 901643 w 1961882"/>
                <a:gd name="connsiteY23" fmla="*/ 148628 h 2345055"/>
                <a:gd name="connsiteX24" fmla="*/ 925288 w 1961882"/>
                <a:gd name="connsiteY24" fmla="*/ 147371 h 2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61882" h="2345055">
                  <a:moveTo>
                    <a:pt x="982712" y="0"/>
                  </a:moveTo>
                  <a:lnTo>
                    <a:pt x="1040211" y="147563"/>
                  </a:lnTo>
                  <a:lnTo>
                    <a:pt x="1063757" y="148816"/>
                  </a:lnTo>
                  <a:lnTo>
                    <a:pt x="1076512" y="50494"/>
                  </a:lnTo>
                  <a:lnTo>
                    <a:pt x="1156278" y="161811"/>
                  </a:lnTo>
                  <a:lnTo>
                    <a:pt x="1178634" y="165405"/>
                  </a:lnTo>
                  <a:lnTo>
                    <a:pt x="1182572" y="166472"/>
                  </a:lnTo>
                  <a:lnTo>
                    <a:pt x="1173586" y="85661"/>
                  </a:lnTo>
                  <a:lnTo>
                    <a:pt x="1327287" y="211940"/>
                  </a:lnTo>
                  <a:lnTo>
                    <a:pt x="1362767" y="225621"/>
                  </a:lnTo>
                  <a:cubicBezTo>
                    <a:pt x="1714841" y="382501"/>
                    <a:pt x="1961881" y="749768"/>
                    <a:pt x="1961881" y="1177821"/>
                  </a:cubicBezTo>
                  <a:cubicBezTo>
                    <a:pt x="1961881" y="1331742"/>
                    <a:pt x="1961882" y="1485662"/>
                    <a:pt x="1961882" y="1639583"/>
                  </a:cubicBezTo>
                  <a:cubicBezTo>
                    <a:pt x="1961882" y="2029204"/>
                    <a:pt x="1673536" y="2345055"/>
                    <a:pt x="1317844" y="2345055"/>
                  </a:cubicBezTo>
                  <a:lnTo>
                    <a:pt x="644038" y="2345055"/>
                  </a:lnTo>
                  <a:cubicBezTo>
                    <a:pt x="288346" y="2345055"/>
                    <a:pt x="0" y="2029204"/>
                    <a:pt x="0" y="1639583"/>
                  </a:cubicBezTo>
                  <a:lnTo>
                    <a:pt x="0" y="1177821"/>
                  </a:lnTo>
                  <a:cubicBezTo>
                    <a:pt x="0" y="749768"/>
                    <a:pt x="247040" y="382501"/>
                    <a:pt x="599114" y="225621"/>
                  </a:cubicBezTo>
                  <a:lnTo>
                    <a:pt x="641270" y="209366"/>
                  </a:lnTo>
                  <a:lnTo>
                    <a:pt x="791837" y="85661"/>
                  </a:lnTo>
                  <a:lnTo>
                    <a:pt x="782962" y="165482"/>
                  </a:lnTo>
                  <a:lnTo>
                    <a:pt x="783247" y="165405"/>
                  </a:lnTo>
                  <a:lnTo>
                    <a:pt x="809608" y="161167"/>
                  </a:lnTo>
                  <a:lnTo>
                    <a:pt x="888913" y="50494"/>
                  </a:lnTo>
                  <a:lnTo>
                    <a:pt x="901643" y="148628"/>
                  </a:lnTo>
                  <a:lnTo>
                    <a:pt x="925288" y="14737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F091EF56-18A1-40F4-94D6-4AAD6247C12C}"/>
                </a:ext>
              </a:extLst>
            </p:cNvPr>
            <p:cNvSpPr/>
            <p:nvPr/>
          </p:nvSpPr>
          <p:spPr>
            <a:xfrm>
              <a:off x="613846" y="4756121"/>
              <a:ext cx="818201" cy="4478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D6FD8B2F-DCF9-4409-AE1D-335EDF12491A}"/>
                </a:ext>
              </a:extLst>
            </p:cNvPr>
            <p:cNvSpPr/>
            <p:nvPr/>
          </p:nvSpPr>
          <p:spPr>
            <a:xfrm>
              <a:off x="712256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CBE074AD-9670-4DAD-AC3C-DF76F7B59413}"/>
                </a:ext>
              </a:extLst>
            </p:cNvPr>
            <p:cNvSpPr/>
            <p:nvPr/>
          </p:nvSpPr>
          <p:spPr>
            <a:xfrm>
              <a:off x="1148712" y="4997541"/>
              <a:ext cx="211743" cy="1330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DC09629B-5AF6-42F9-88BD-9C20EF6A639D}"/>
                </a:ext>
              </a:extLst>
            </p:cNvPr>
            <p:cNvSpPr/>
            <p:nvPr/>
          </p:nvSpPr>
          <p:spPr>
            <a:xfrm>
              <a:off x="382966" y="3783658"/>
              <a:ext cx="1333130" cy="940742"/>
            </a:xfrm>
            <a:custGeom>
              <a:avLst/>
              <a:gdLst>
                <a:gd name="connsiteX0" fmla="*/ 1047925 w 1333130"/>
                <a:gd name="connsiteY0" fmla="*/ 0 h 940742"/>
                <a:gd name="connsiteX1" fmla="*/ 1090562 w 1333130"/>
                <a:gd name="connsiteY1" fmla="*/ 31935 h 940742"/>
                <a:gd name="connsiteX2" fmla="*/ 1333130 w 1333130"/>
                <a:gd name="connsiteY2" fmla="*/ 573801 h 940742"/>
                <a:gd name="connsiteX3" fmla="*/ 1333130 w 1333130"/>
                <a:gd name="connsiteY3" fmla="*/ 887576 h 940742"/>
                <a:gd name="connsiteX4" fmla="*/ 1331320 w 1333130"/>
                <a:gd name="connsiteY4" fmla="*/ 907247 h 940742"/>
                <a:gd name="connsiteX5" fmla="*/ 1263079 w 1333130"/>
                <a:gd name="connsiteY5" fmla="*/ 930941 h 940742"/>
                <a:gd name="connsiteX6" fmla="*/ 1176153 w 1333130"/>
                <a:gd name="connsiteY6" fmla="*/ 940742 h 940742"/>
                <a:gd name="connsiteX7" fmla="*/ 744833 w 1333130"/>
                <a:gd name="connsiteY7" fmla="*/ 458300 h 940742"/>
                <a:gd name="connsiteX8" fmla="*/ 1008264 w 1333130"/>
                <a:gd name="connsiteY8" fmla="*/ 13771 h 940742"/>
                <a:gd name="connsiteX9" fmla="*/ 285205 w 1333130"/>
                <a:gd name="connsiteY9" fmla="*/ 0 h 940742"/>
                <a:gd name="connsiteX10" fmla="*/ 324867 w 1333130"/>
                <a:gd name="connsiteY10" fmla="*/ 13771 h 940742"/>
                <a:gd name="connsiteX11" fmla="*/ 588298 w 1333130"/>
                <a:gd name="connsiteY11" fmla="*/ 458300 h 940742"/>
                <a:gd name="connsiteX12" fmla="*/ 156978 w 1333130"/>
                <a:gd name="connsiteY12" fmla="*/ 940742 h 940742"/>
                <a:gd name="connsiteX13" fmla="*/ 70052 w 1333130"/>
                <a:gd name="connsiteY13" fmla="*/ 930941 h 940742"/>
                <a:gd name="connsiteX14" fmla="*/ 1810 w 1333130"/>
                <a:gd name="connsiteY14" fmla="*/ 907246 h 940742"/>
                <a:gd name="connsiteX15" fmla="*/ 0 w 1333130"/>
                <a:gd name="connsiteY15" fmla="*/ 887576 h 940742"/>
                <a:gd name="connsiteX16" fmla="*/ 0 w 1333130"/>
                <a:gd name="connsiteY16" fmla="*/ 573801 h 940742"/>
                <a:gd name="connsiteX17" fmla="*/ 242568 w 1333130"/>
                <a:gd name="connsiteY17" fmla="*/ 31935 h 94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3130" h="940742">
                  <a:moveTo>
                    <a:pt x="1047925" y="0"/>
                  </a:moveTo>
                  <a:lnTo>
                    <a:pt x="1090562" y="31935"/>
                  </a:lnTo>
                  <a:cubicBezTo>
                    <a:pt x="1238704" y="160732"/>
                    <a:pt x="1333130" y="355650"/>
                    <a:pt x="1333130" y="573801"/>
                  </a:cubicBezTo>
                  <a:cubicBezTo>
                    <a:pt x="1333130" y="678393"/>
                    <a:pt x="1333130" y="782984"/>
                    <a:pt x="1333130" y="887576"/>
                  </a:cubicBezTo>
                  <a:lnTo>
                    <a:pt x="1331320" y="907247"/>
                  </a:lnTo>
                  <a:lnTo>
                    <a:pt x="1263079" y="930941"/>
                  </a:lnTo>
                  <a:cubicBezTo>
                    <a:pt x="1235001" y="937367"/>
                    <a:pt x="1205929" y="940742"/>
                    <a:pt x="1176153" y="940742"/>
                  </a:cubicBezTo>
                  <a:cubicBezTo>
                    <a:pt x="937942" y="940742"/>
                    <a:pt x="744833" y="724745"/>
                    <a:pt x="744833" y="458300"/>
                  </a:cubicBezTo>
                  <a:cubicBezTo>
                    <a:pt x="744833" y="258466"/>
                    <a:pt x="853457" y="87010"/>
                    <a:pt x="1008264" y="13771"/>
                  </a:cubicBezTo>
                  <a:close/>
                  <a:moveTo>
                    <a:pt x="285205" y="0"/>
                  </a:moveTo>
                  <a:lnTo>
                    <a:pt x="324867" y="13771"/>
                  </a:lnTo>
                  <a:cubicBezTo>
                    <a:pt x="479674" y="87010"/>
                    <a:pt x="588298" y="258466"/>
                    <a:pt x="588298" y="458300"/>
                  </a:cubicBezTo>
                  <a:cubicBezTo>
                    <a:pt x="588298" y="724745"/>
                    <a:pt x="395189" y="940742"/>
                    <a:pt x="156978" y="940742"/>
                  </a:cubicBezTo>
                  <a:cubicBezTo>
                    <a:pt x="127202" y="940742"/>
                    <a:pt x="98130" y="937367"/>
                    <a:pt x="70052" y="930941"/>
                  </a:cubicBezTo>
                  <a:lnTo>
                    <a:pt x="1810" y="907246"/>
                  </a:lnTo>
                  <a:lnTo>
                    <a:pt x="0" y="887576"/>
                  </a:lnTo>
                  <a:lnTo>
                    <a:pt x="0" y="573801"/>
                  </a:lnTo>
                  <a:cubicBezTo>
                    <a:pt x="0" y="355650"/>
                    <a:pt x="94426" y="160732"/>
                    <a:pt x="242568" y="319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AB712C92-4516-4D36-B766-C5D682B76B4C}"/>
                </a:ext>
              </a:extLst>
            </p:cNvPr>
            <p:cNvSpPr/>
            <p:nvPr/>
          </p:nvSpPr>
          <p:spPr>
            <a:xfrm rot="10800000">
              <a:off x="2150471" y="4707817"/>
              <a:ext cx="295859" cy="40268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210EF150-71B1-4F5F-AF70-4B2F7B4F080F}"/>
                </a:ext>
              </a:extLst>
            </p:cNvPr>
            <p:cNvSpPr/>
            <p:nvPr/>
          </p:nvSpPr>
          <p:spPr>
            <a:xfrm rot="10800000">
              <a:off x="2372076" y="4250768"/>
              <a:ext cx="194023" cy="26408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D1AE7C9-0DAA-4E83-BC44-20B364F82591}"/>
                </a:ext>
              </a:extLst>
            </p:cNvPr>
            <p:cNvSpPr/>
            <p:nvPr/>
          </p:nvSpPr>
          <p:spPr>
            <a:xfrm rot="10800000">
              <a:off x="1857726" y="5223102"/>
              <a:ext cx="158456" cy="21567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8CDC787-6B16-444C-BDEE-9B213A860059}"/>
                </a:ext>
              </a:extLst>
            </p:cNvPr>
            <p:cNvSpPr/>
            <p:nvPr/>
          </p:nvSpPr>
          <p:spPr>
            <a:xfrm rot="10800000">
              <a:off x="2573622" y="5023092"/>
              <a:ext cx="216941" cy="29527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5AE58832-D144-4293-91C9-BAC50D02613A}"/>
                </a:ext>
              </a:extLst>
            </p:cNvPr>
            <p:cNvGrpSpPr/>
            <p:nvPr/>
          </p:nvGrpSpPr>
          <p:grpSpPr>
            <a:xfrm>
              <a:off x="425995" y="4412869"/>
              <a:ext cx="1370239" cy="873150"/>
              <a:chOff x="432972" y="1122338"/>
              <a:chExt cx="1370239" cy="873150"/>
            </a:xfrm>
          </p:grpSpPr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7F1F57CC-44BC-4F2C-AF29-4A1CC73D3357}"/>
                  </a:ext>
                </a:extLst>
              </p:cNvPr>
              <p:cNvSpPr/>
              <p:nvPr/>
            </p:nvSpPr>
            <p:spPr>
              <a:xfrm rot="18900000">
                <a:off x="462153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AF32C2AC-A3FD-44F4-8155-C035E0E00B72}"/>
                  </a:ext>
                </a:extLst>
              </p:cNvPr>
              <p:cNvSpPr/>
              <p:nvPr/>
            </p:nvSpPr>
            <p:spPr>
              <a:xfrm rot="2700000" flipH="1">
                <a:off x="1596369" y="1122338"/>
                <a:ext cx="45719" cy="36796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602E738-B110-4BD5-8CF0-63AEB96B951E}"/>
                  </a:ext>
                </a:extLst>
              </p:cNvPr>
              <p:cNvGrpSpPr/>
              <p:nvPr/>
            </p:nvGrpSpPr>
            <p:grpSpPr>
              <a:xfrm>
                <a:off x="432972" y="1235869"/>
                <a:ext cx="1204261" cy="759619"/>
                <a:chOff x="432972" y="1235869"/>
                <a:chExt cx="1204261" cy="759619"/>
              </a:xfrm>
            </p:grpSpPr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3AABAAFD-5C84-457B-A0BD-2F85A7DEAAE1}"/>
                    </a:ext>
                  </a:extLst>
                </p:cNvPr>
                <p:cNvSpPr/>
                <p:nvPr/>
              </p:nvSpPr>
              <p:spPr>
                <a:xfrm>
                  <a:off x="432972" y="1235869"/>
                  <a:ext cx="1204261" cy="7596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D38285D1-D92C-4978-9F03-2AE538327D77}"/>
                    </a:ext>
                  </a:extLst>
                </p:cNvPr>
                <p:cNvSpPr/>
                <p:nvPr/>
              </p:nvSpPr>
              <p:spPr>
                <a:xfrm>
                  <a:off x="472634" y="1269207"/>
                  <a:ext cx="1132330" cy="69294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B873E5CE-A3DF-4D6B-88E3-269F8F10150B}"/>
                    </a:ext>
                  </a:extLst>
                </p:cNvPr>
                <p:cNvSpPr/>
                <p:nvPr/>
              </p:nvSpPr>
              <p:spPr>
                <a:xfrm>
                  <a:off x="1059566" y="1299017"/>
                  <a:ext cx="516822" cy="633322"/>
                </a:xfrm>
                <a:custGeom>
                  <a:avLst/>
                  <a:gdLst>
                    <a:gd name="connsiteX0" fmla="*/ 0 w 516822"/>
                    <a:gd name="connsiteY0" fmla="*/ 0 h 633322"/>
                    <a:gd name="connsiteX1" fmla="*/ 87593 w 516822"/>
                    <a:gd name="connsiteY1" fmla="*/ 5222 h 633322"/>
                    <a:gd name="connsiteX2" fmla="*/ 516822 w 516822"/>
                    <a:gd name="connsiteY2" fmla="*/ 316661 h 633322"/>
                    <a:gd name="connsiteX3" fmla="*/ 87593 w 516822"/>
                    <a:gd name="connsiteY3" fmla="*/ 628101 h 633322"/>
                    <a:gd name="connsiteX4" fmla="*/ 0 w 516822"/>
                    <a:gd name="connsiteY4" fmla="*/ 633322 h 633322"/>
                    <a:gd name="connsiteX5" fmla="*/ 17315 w 516822"/>
                    <a:gd name="connsiteY5" fmla="*/ 591483 h 633322"/>
                    <a:gd name="connsiteX6" fmla="*/ 59622 w 516822"/>
                    <a:gd name="connsiteY6" fmla="*/ 316661 h 633322"/>
                    <a:gd name="connsiteX7" fmla="*/ 17315 w 516822"/>
                    <a:gd name="connsiteY7" fmla="*/ 41839 h 63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6822" h="633322">
                      <a:moveTo>
                        <a:pt x="0" y="0"/>
                      </a:moveTo>
                      <a:lnTo>
                        <a:pt x="87593" y="5222"/>
                      </a:lnTo>
                      <a:cubicBezTo>
                        <a:pt x="332553" y="34864"/>
                        <a:pt x="516822" y="163037"/>
                        <a:pt x="516822" y="316661"/>
                      </a:cubicBezTo>
                      <a:cubicBezTo>
                        <a:pt x="516822" y="470285"/>
                        <a:pt x="332553" y="598458"/>
                        <a:pt x="87593" y="628101"/>
                      </a:cubicBezTo>
                      <a:lnTo>
                        <a:pt x="0" y="633322"/>
                      </a:lnTo>
                      <a:lnTo>
                        <a:pt x="17315" y="591483"/>
                      </a:lnTo>
                      <a:cubicBezTo>
                        <a:pt x="44558" y="507014"/>
                        <a:pt x="59622" y="414145"/>
                        <a:pt x="59622" y="316661"/>
                      </a:cubicBezTo>
                      <a:cubicBezTo>
                        <a:pt x="59622" y="219177"/>
                        <a:pt x="44558" y="126308"/>
                        <a:pt x="17315" y="41839"/>
                      </a:cubicBez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83CEC420-80B2-4C93-A866-007BF3642D7B}"/>
                </a:ext>
              </a:extLst>
            </p:cNvPr>
            <p:cNvSpPr/>
            <p:nvPr/>
          </p:nvSpPr>
          <p:spPr>
            <a:xfrm>
              <a:off x="446755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FDB09FB9-BE78-413D-93DF-4289DC06B871}"/>
                </a:ext>
              </a:extLst>
            </p:cNvPr>
            <p:cNvSpPr/>
            <p:nvPr/>
          </p:nvSpPr>
          <p:spPr>
            <a:xfrm>
              <a:off x="1262440" y="4177198"/>
              <a:ext cx="316645" cy="3166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8A3764F-3C52-4D0C-8E81-468621841E60}"/>
                </a:ext>
              </a:extLst>
            </p:cNvPr>
            <p:cNvSpPr/>
            <p:nvPr/>
          </p:nvSpPr>
          <p:spPr>
            <a:xfrm>
              <a:off x="485848" y="42485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873D4CB7-23AF-40BC-A2B6-30D89A88E06C}"/>
                </a:ext>
              </a:extLst>
            </p:cNvPr>
            <p:cNvSpPr/>
            <p:nvPr/>
          </p:nvSpPr>
          <p:spPr>
            <a:xfrm>
              <a:off x="1314523" y="4248551"/>
              <a:ext cx="248317" cy="124159"/>
            </a:xfrm>
            <a:custGeom>
              <a:avLst/>
              <a:gdLst>
                <a:gd name="connsiteX0" fmla="*/ 826207 w 1652414"/>
                <a:gd name="connsiteY0" fmla="*/ 0 h 826207"/>
                <a:gd name="connsiteX1" fmla="*/ 1652414 w 1652414"/>
                <a:gd name="connsiteY1" fmla="*/ 826207 h 826207"/>
                <a:gd name="connsiteX2" fmla="*/ 1239311 w 1652414"/>
                <a:gd name="connsiteY2" fmla="*/ 826207 h 826207"/>
                <a:gd name="connsiteX3" fmla="*/ 826207 w 1652414"/>
                <a:gd name="connsiteY3" fmla="*/ 413103 h 826207"/>
                <a:gd name="connsiteX4" fmla="*/ 413103 w 1652414"/>
                <a:gd name="connsiteY4" fmla="*/ 826207 h 826207"/>
                <a:gd name="connsiteX5" fmla="*/ 0 w 1652414"/>
                <a:gd name="connsiteY5" fmla="*/ 826207 h 826207"/>
                <a:gd name="connsiteX6" fmla="*/ 826207 w 1652414"/>
                <a:gd name="connsiteY6" fmla="*/ 0 h 8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2414" h="826207">
                  <a:moveTo>
                    <a:pt x="826207" y="0"/>
                  </a:moveTo>
                  <a:cubicBezTo>
                    <a:pt x="1282509" y="0"/>
                    <a:pt x="1652414" y="369905"/>
                    <a:pt x="1652414" y="826207"/>
                  </a:cubicBezTo>
                  <a:lnTo>
                    <a:pt x="1239311" y="826207"/>
                  </a:lnTo>
                  <a:cubicBezTo>
                    <a:pt x="1239311" y="598056"/>
                    <a:pt x="1054358" y="413103"/>
                    <a:pt x="826207" y="413103"/>
                  </a:cubicBezTo>
                  <a:cubicBezTo>
                    <a:pt x="598056" y="413103"/>
                    <a:pt x="413103" y="598056"/>
                    <a:pt x="413103" y="826207"/>
                  </a:cubicBezTo>
                  <a:lnTo>
                    <a:pt x="0" y="826207"/>
                  </a:lnTo>
                  <a:cubicBezTo>
                    <a:pt x="0" y="369905"/>
                    <a:pt x="369905" y="0"/>
                    <a:pt x="82620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4450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pptxf62_マスク着用の牛のイラスト</dc:title>
  <dc:subject>pptxf62_マスク着用の牛のイラスト</dc:subject>
  <dc:creator>でじけろお</dc:creator>
  <cp:revision>1</cp:revision>
  <dcterms:created xsi:type="dcterms:W3CDTF">2018-05-20T00:31:01Z</dcterms:created>
  <dcterms:modified xsi:type="dcterms:W3CDTF">2020-12-07T09:49:19Z</dcterms:modified>
  <cp:version>1</cp:version>
</cp:coreProperties>
</file>